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2.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3.xml" ContentType="application/vnd.openxmlformats-officedocument.them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4.xml" ContentType="application/vnd.openxmlformats-officedocument.them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59" r:id="rId4"/>
    <p:sldMasterId id="2147484093" r:id="rId5"/>
    <p:sldMasterId id="2147484179" r:id="rId6"/>
    <p:sldMasterId id="2147484265" r:id="rId7"/>
  </p:sldMasterIdLst>
  <p:notesMasterIdLst>
    <p:notesMasterId r:id="rId28"/>
  </p:notesMasterIdLst>
  <p:handoutMasterIdLst>
    <p:handoutMasterId r:id="rId29"/>
  </p:handoutMasterIdLst>
  <p:sldIdLst>
    <p:sldId id="2561" r:id="rId8"/>
    <p:sldId id="1425" r:id="rId9"/>
    <p:sldId id="458" r:id="rId10"/>
    <p:sldId id="2595" r:id="rId11"/>
    <p:sldId id="2593" r:id="rId12"/>
    <p:sldId id="2583" r:id="rId13"/>
    <p:sldId id="2580" r:id="rId14"/>
    <p:sldId id="2605" r:id="rId15"/>
    <p:sldId id="2606" r:id="rId16"/>
    <p:sldId id="2607" r:id="rId17"/>
    <p:sldId id="2603" r:id="rId18"/>
    <p:sldId id="2604" r:id="rId19"/>
    <p:sldId id="2598" r:id="rId20"/>
    <p:sldId id="2596" r:id="rId21"/>
    <p:sldId id="2572" r:id="rId22"/>
    <p:sldId id="2573" r:id="rId23"/>
    <p:sldId id="446" r:id="rId24"/>
    <p:sldId id="2608" r:id="rId25"/>
    <p:sldId id="514" r:id="rId26"/>
    <p:sldId id="276" r:id="rId27"/>
  </p:sldIdLst>
  <p:sldSz cx="12192000" cy="6858000"/>
  <p:notesSz cx="6858000" cy="9144000"/>
  <p:embeddedFontLst>
    <p:embeddedFont>
      <p:font typeface="Plus Jakarta Sans" pitchFamily="2" charset="0"/>
      <p:regular r:id="rId30"/>
      <p:bold r:id="rId31"/>
      <p:italic r:id="rId32"/>
      <p:boldItalic r:id="rId33"/>
    </p:embeddedFont>
    <p:embeddedFont>
      <p:font typeface="Plus Jakarta Sans ExtraLight" pitchFamily="2" charset="0"/>
      <p:regular r:id="rId34"/>
      <p:italic r:id="rId35"/>
    </p:embeddedFont>
    <p:embeddedFont>
      <p:font typeface="Plus Jakarta Sans Medium" pitchFamily="2" charset="0"/>
      <p:regular r:id="rId36"/>
      <p:italic r:id="rId37"/>
    </p:embeddedFont>
    <p:embeddedFont>
      <p:font typeface="Plus Jakarta Sans SemiBold" pitchFamily="2"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F5370F-EADF-81FA-8068-58A0A4B134BB}" name="Joan Lambert" initials="JL" userId="S::joan.lambert@pearson.com::8a317a37-0f77-4151-bb60-9515f362ceeb" providerId="AD"/>
  <p188:author id="{46694D10-DD1C-38CD-D46D-3460975AC69F}" name="Varma, Smruti" initials="SV" userId="S::Smruti.Varma@landor.com::b615f429-37b9-4a39-a286-38a6080608d4" providerId="AD"/>
  <p188:author id="{C82FDD14-FDFF-2B65-2D60-F0CE345AC948}" name="Keisha Ridwan" initials="" userId="S::Keisha.Ridwan@landor.com::b5d18e47-bc42-422a-a197-fcf3ca4d761f" providerId="AD"/>
  <p188:author id="{50668825-80D9-FAF6-E3E8-06171ECEB408}" name="Pallavi Kadam" initials="PK" userId="S::Pallavi.Kadam@landor.com::eea03d5c-5843-4108-a4f7-7b528b80ec26" providerId="AD"/>
  <p188:author id="{1917557A-3079-CA81-415C-E2F33868DE4F}" name="Margaret Poltorak" initials="MP" userId="S::margaret.poltorak@pearson.com::684af91f-d6b6-4c1a-b49a-bdc79f02ee78" providerId="AD"/>
  <p188:author id="{20F7CC8C-BECF-4DA8-E9C9-71CCD688C8BF}" name="Taylor Moore" initials="TM" userId="Taylor Moore" providerId="None"/>
  <p188:author id="{28CB41B2-B3A2-3E4F-047A-D3C6B9D178E7}" name="Tyler Brown" initials="TB" userId="S::tyler.brown@landor.com::06b81854-7bfb-41cc-8a4c-420e39506896" providerId="AD"/>
  <p188:author id="{EA6085B6-498F-E44D-5D5E-25AE0F3D7FEA}" name="Taylor Moore" initials="" userId="S::taylor.moore@pearson.com::722673e9-9160-42d3-81ab-c343631a8bbb" providerId="AD"/>
  <p188:author id="{9C19BDC1-26D5-294C-0591-99B8CAE7204D}" name="Sarah Conklin" initials="SC" userId="S::sarah.conklin1@pearson.com::9409c5db-21ed-4769-bd0f-6af5e625a01a" providerId="AD"/>
  <p188:author id="{F834F9CA-A6AD-32D0-0D2C-6DDBAD3AA590}" name="Celine Bradley" initials="CB" userId="S::celine.bradley@pearson.com::de742903-e01c-4467-956b-3101302b69ae" providerId="AD"/>
  <p188:author id="{60FBF6D3-892A-6E0A-480E-F377E401C04A}" name="Kyle Griffin" initials="KG" userId="S::kyle.griffin@pearson.com::682459db-ab22-4e33-8f31-d9563ecf612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854DDB-3C4F-4100-A6ED-C9064946F333}" v="24" dt="2025-09-01T19:18:08.450"/>
    <p1510:client id="{C072B1B7-DFAD-474E-B939-519EF35CACEE}" v="17" dt="2025-09-01T22:52:15.4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91" autoAdjust="0"/>
    <p:restoredTop sz="63803" autoAdjust="0"/>
  </p:normalViewPr>
  <p:slideViewPr>
    <p:cSldViewPr snapToGrid="0">
      <p:cViewPr varScale="1">
        <p:scale>
          <a:sx n="63" d="100"/>
          <a:sy n="63" d="100"/>
        </p:scale>
        <p:origin x="2274" y="28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10.fntdata"/><Relationship Id="rId21" Type="http://schemas.openxmlformats.org/officeDocument/2006/relationships/slide" Target="slides/slide14.xml"/><Relationship Id="rId34" Type="http://schemas.openxmlformats.org/officeDocument/2006/relationships/font" Target="fonts/font5.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4.fntdata"/><Relationship Id="rId38" Type="http://schemas.openxmlformats.org/officeDocument/2006/relationships/font" Target="fonts/font9.fntdata"/><Relationship Id="rId46" Type="http://schemas.microsoft.com/office/2016/11/relationships/changesInfo" Target="changesInfos/changesInfo1.xml"/><Relationship Id="rId20" Type="http://schemas.openxmlformats.org/officeDocument/2006/relationships/slide" Target="slides/slide13.xml"/><Relationship Id="rId41"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laf Haddad" userId="6dde8001-cda3-4392-8694-088ede0de2c6" providerId="ADAL" clId="{C072B1B7-DFAD-474E-B939-519EF35CACEE}"/>
    <pc:docChg chg="undo custSel addSld delSld modSld sldOrd">
      <pc:chgData name="Khalaf Haddad" userId="6dde8001-cda3-4392-8694-088ede0de2c6" providerId="ADAL" clId="{C072B1B7-DFAD-474E-B939-519EF35CACEE}" dt="2025-09-02T01:02:35.440" v="241" actId="20577"/>
      <pc:docMkLst>
        <pc:docMk/>
      </pc:docMkLst>
      <pc:sldChg chg="modSp mod">
        <pc:chgData name="Khalaf Haddad" userId="6dde8001-cda3-4392-8694-088ede0de2c6" providerId="ADAL" clId="{C072B1B7-DFAD-474E-B939-519EF35CACEE}" dt="2025-09-01T22:18:09.916" v="113" actId="20577"/>
        <pc:sldMkLst>
          <pc:docMk/>
          <pc:sldMk cId="1900109194" sldId="446"/>
        </pc:sldMkLst>
        <pc:spChg chg="mod">
          <ac:chgData name="Khalaf Haddad" userId="6dde8001-cda3-4392-8694-088ede0de2c6" providerId="ADAL" clId="{C072B1B7-DFAD-474E-B939-519EF35CACEE}" dt="2025-09-01T22:18:09.916" v="113" actId="20577"/>
          <ac:spMkLst>
            <pc:docMk/>
            <pc:sldMk cId="1900109194" sldId="446"/>
            <ac:spMk id="2" creationId="{2EE86D9D-DDBD-09A1-D2C7-6F123107C64D}"/>
          </ac:spMkLst>
        </pc:spChg>
        <pc:spChg chg="mod">
          <ac:chgData name="Khalaf Haddad" userId="6dde8001-cda3-4392-8694-088ede0de2c6" providerId="ADAL" clId="{C072B1B7-DFAD-474E-B939-519EF35CACEE}" dt="2025-09-01T22:17:57.479" v="72" actId="20577"/>
          <ac:spMkLst>
            <pc:docMk/>
            <pc:sldMk cId="1900109194" sldId="446"/>
            <ac:spMk id="7" creationId="{21505613-868F-67D9-20AA-BD9B78F8A9F6}"/>
          </ac:spMkLst>
        </pc:spChg>
      </pc:sldChg>
      <pc:sldChg chg="addSp modSp add del mod">
        <pc:chgData name="Khalaf Haddad" userId="6dde8001-cda3-4392-8694-088ede0de2c6" providerId="ADAL" clId="{C072B1B7-DFAD-474E-B939-519EF35CACEE}" dt="2025-09-01T22:52:00.293" v="215" actId="20577"/>
        <pc:sldMkLst>
          <pc:docMk/>
          <pc:sldMk cId="4220853681" sldId="514"/>
        </pc:sldMkLst>
        <pc:spChg chg="add mod">
          <ac:chgData name="Khalaf Haddad" userId="6dde8001-cda3-4392-8694-088ede0de2c6" providerId="ADAL" clId="{C072B1B7-DFAD-474E-B939-519EF35CACEE}" dt="2025-09-01T22:19:42.512" v="205" actId="20577"/>
          <ac:spMkLst>
            <pc:docMk/>
            <pc:sldMk cId="4220853681" sldId="514"/>
            <ac:spMk id="2" creationId="{4FF5E783-0787-00AB-859A-D5EEA420266F}"/>
          </ac:spMkLst>
        </pc:spChg>
        <pc:spChg chg="add mod">
          <ac:chgData name="Khalaf Haddad" userId="6dde8001-cda3-4392-8694-088ede0de2c6" providerId="ADAL" clId="{C072B1B7-DFAD-474E-B939-519EF35CACEE}" dt="2025-09-01T22:52:00.293" v="215" actId="20577"/>
          <ac:spMkLst>
            <pc:docMk/>
            <pc:sldMk cId="4220853681" sldId="514"/>
            <ac:spMk id="3" creationId="{AE78C6D0-1592-63E1-F52A-DC993F3F4972}"/>
          </ac:spMkLst>
        </pc:spChg>
        <pc:spChg chg="mod">
          <ac:chgData name="Khalaf Haddad" userId="6dde8001-cda3-4392-8694-088ede0de2c6" providerId="ADAL" clId="{C072B1B7-DFAD-474E-B939-519EF35CACEE}" dt="2025-09-01T22:18:56.931" v="163" actId="20577"/>
          <ac:spMkLst>
            <pc:docMk/>
            <pc:sldMk cId="4220853681" sldId="514"/>
            <ac:spMk id="22" creationId="{3EC55180-0CEE-9D1C-E32C-E5D28F847C50}"/>
          </ac:spMkLst>
        </pc:spChg>
        <pc:spChg chg="mod">
          <ac:chgData name="Khalaf Haddad" userId="6dde8001-cda3-4392-8694-088ede0de2c6" providerId="ADAL" clId="{C072B1B7-DFAD-474E-B939-519EF35CACEE}" dt="2025-09-01T22:19:05.436" v="182" actId="20577"/>
          <ac:spMkLst>
            <pc:docMk/>
            <pc:sldMk cId="4220853681" sldId="514"/>
            <ac:spMk id="25" creationId="{AA8F8971-1624-FC82-867F-B221E048C448}"/>
          </ac:spMkLst>
        </pc:spChg>
        <pc:spChg chg="mod">
          <ac:chgData name="Khalaf Haddad" userId="6dde8001-cda3-4392-8694-088ede0de2c6" providerId="ADAL" clId="{C072B1B7-DFAD-474E-B939-519EF35CACEE}" dt="2025-09-01T22:51:56.280" v="210" actId="20577"/>
          <ac:spMkLst>
            <pc:docMk/>
            <pc:sldMk cId="4220853681" sldId="514"/>
            <ac:spMk id="26" creationId="{22C255ED-8407-911A-2DF1-73181E95F51C}"/>
          </ac:spMkLst>
        </pc:spChg>
      </pc:sldChg>
      <pc:sldChg chg="modSp mod">
        <pc:chgData name="Khalaf Haddad" userId="6dde8001-cda3-4392-8694-088ede0de2c6" providerId="ADAL" clId="{C072B1B7-DFAD-474E-B939-519EF35CACEE}" dt="2025-09-02T01:02:35.440" v="241" actId="20577"/>
        <pc:sldMkLst>
          <pc:docMk/>
          <pc:sldMk cId="2561002085" sldId="2561"/>
        </pc:sldMkLst>
        <pc:spChg chg="mod">
          <ac:chgData name="Khalaf Haddad" userId="6dde8001-cda3-4392-8694-088ede0de2c6" providerId="ADAL" clId="{C072B1B7-DFAD-474E-B939-519EF35CACEE}" dt="2025-09-02T01:02:35.440" v="241" actId="20577"/>
          <ac:spMkLst>
            <pc:docMk/>
            <pc:sldMk cId="2561002085" sldId="2561"/>
            <ac:spMk id="2" creationId="{6F1EBEFF-7108-0456-5412-A17477E3DBC8}"/>
          </ac:spMkLst>
        </pc:spChg>
      </pc:sldChg>
      <pc:sldChg chg="addSp delSp modSp mod ord modNotesTx">
        <pc:chgData name="Khalaf Haddad" userId="6dde8001-cda3-4392-8694-088ede0de2c6" providerId="ADAL" clId="{C072B1B7-DFAD-474E-B939-519EF35CACEE}" dt="2025-09-01T21:48:46.328" v="64" actId="20577"/>
        <pc:sldMkLst>
          <pc:docMk/>
          <pc:sldMk cId="3544122391" sldId="2572"/>
        </pc:sldMkLst>
        <pc:spChg chg="mod">
          <ac:chgData name="Khalaf Haddad" userId="6dde8001-cda3-4392-8694-088ede0de2c6" providerId="ADAL" clId="{C072B1B7-DFAD-474E-B939-519EF35CACEE}" dt="2025-09-01T21:45:11.415" v="7"/>
          <ac:spMkLst>
            <pc:docMk/>
            <pc:sldMk cId="3544122391" sldId="2572"/>
            <ac:spMk id="3" creationId="{0FF97D0F-105D-AC70-FB9D-93CFA3830CE5}"/>
          </ac:spMkLst>
        </pc:spChg>
        <pc:spChg chg="add del mod">
          <ac:chgData name="Khalaf Haddad" userId="6dde8001-cda3-4392-8694-088ede0de2c6" providerId="ADAL" clId="{C072B1B7-DFAD-474E-B939-519EF35CACEE}" dt="2025-09-01T21:45:22.137" v="9" actId="21"/>
          <ac:spMkLst>
            <pc:docMk/>
            <pc:sldMk cId="3544122391" sldId="2572"/>
            <ac:spMk id="4" creationId="{9B67EE00-3431-3D85-3CE5-10D12477DE86}"/>
          </ac:spMkLst>
        </pc:spChg>
        <pc:spChg chg="mod">
          <ac:chgData name="Khalaf Haddad" userId="6dde8001-cda3-4392-8694-088ede0de2c6" providerId="ADAL" clId="{C072B1B7-DFAD-474E-B939-519EF35CACEE}" dt="2025-09-01T21:48:46.328" v="64" actId="20577"/>
          <ac:spMkLst>
            <pc:docMk/>
            <pc:sldMk cId="3544122391" sldId="2572"/>
            <ac:spMk id="7" creationId="{15F0C622-D061-04CC-E7FE-F91D1E5B2C58}"/>
          </ac:spMkLst>
        </pc:spChg>
        <pc:picChg chg="add del">
          <ac:chgData name="Khalaf Haddad" userId="6dde8001-cda3-4392-8694-088ede0de2c6" providerId="ADAL" clId="{C072B1B7-DFAD-474E-B939-519EF35CACEE}" dt="2025-09-01T21:45:22.137" v="9" actId="21"/>
          <ac:picMkLst>
            <pc:docMk/>
            <pc:sldMk cId="3544122391" sldId="2572"/>
            <ac:picMk id="11" creationId="{32B14FD3-E8F1-4A6D-A617-12C32C4C3F46}"/>
          </ac:picMkLst>
        </pc:picChg>
      </pc:sldChg>
      <pc:sldChg chg="modSp mod modNotesTx">
        <pc:chgData name="Khalaf Haddad" userId="6dde8001-cda3-4392-8694-088ede0de2c6" providerId="ADAL" clId="{C072B1B7-DFAD-474E-B939-519EF35CACEE}" dt="2025-09-01T21:48:39.798" v="61" actId="14100"/>
        <pc:sldMkLst>
          <pc:docMk/>
          <pc:sldMk cId="736088072" sldId="2573"/>
        </pc:sldMkLst>
        <pc:spChg chg="mod">
          <ac:chgData name="Khalaf Haddad" userId="6dde8001-cda3-4392-8694-088ede0de2c6" providerId="ADAL" clId="{C072B1B7-DFAD-474E-B939-519EF35CACEE}" dt="2025-09-01T21:46:45.371" v="25"/>
          <ac:spMkLst>
            <pc:docMk/>
            <pc:sldMk cId="736088072" sldId="2573"/>
            <ac:spMk id="3" creationId="{3883F3EC-7466-41C2-85B6-35B49A2AEDF5}"/>
          </ac:spMkLst>
        </pc:spChg>
        <pc:spChg chg="mod">
          <ac:chgData name="Khalaf Haddad" userId="6dde8001-cda3-4392-8694-088ede0de2c6" providerId="ADAL" clId="{C072B1B7-DFAD-474E-B939-519EF35CACEE}" dt="2025-09-01T21:48:39.798" v="61" actId="14100"/>
          <ac:spMkLst>
            <pc:docMk/>
            <pc:sldMk cId="736088072" sldId="2573"/>
            <ac:spMk id="7" creationId="{BED123ED-1F90-1950-5ABC-3A395928DA31}"/>
          </ac:spMkLst>
        </pc:spChg>
      </pc:sldChg>
      <pc:sldChg chg="add del">
        <pc:chgData name="Khalaf Haddad" userId="6dde8001-cda3-4392-8694-088ede0de2c6" providerId="ADAL" clId="{C072B1B7-DFAD-474E-B939-519EF35CACEE}" dt="2025-09-01T21:48:50.239" v="66" actId="47"/>
        <pc:sldMkLst>
          <pc:docMk/>
          <pc:sldMk cId="4159472343" sldId="2597"/>
        </pc:sldMkLst>
      </pc:sldChg>
      <pc:sldChg chg="add del">
        <pc:chgData name="Khalaf Haddad" userId="6dde8001-cda3-4392-8694-088ede0de2c6" providerId="ADAL" clId="{C072B1B7-DFAD-474E-B939-519EF35CACEE}" dt="2025-09-01T21:48:51.585" v="67" actId="47"/>
        <pc:sldMkLst>
          <pc:docMk/>
          <pc:sldMk cId="1117340196" sldId="2599"/>
        </pc:sldMkLst>
      </pc:sldChg>
      <pc:sldChg chg="modSp">
        <pc:chgData name="Khalaf Haddad" userId="6dde8001-cda3-4392-8694-088ede0de2c6" providerId="ADAL" clId="{C072B1B7-DFAD-474E-B939-519EF35CACEE}" dt="2025-09-01T21:16:05.112" v="0" actId="14826"/>
        <pc:sldMkLst>
          <pc:docMk/>
          <pc:sldMk cId="3230815561" sldId="2605"/>
        </pc:sldMkLst>
        <pc:picChg chg="mod">
          <ac:chgData name="Khalaf Haddad" userId="6dde8001-cda3-4392-8694-088ede0de2c6" providerId="ADAL" clId="{C072B1B7-DFAD-474E-B939-519EF35CACEE}" dt="2025-09-01T21:16:05.112" v="0" actId="14826"/>
          <ac:picMkLst>
            <pc:docMk/>
            <pc:sldMk cId="3230815561" sldId="2605"/>
            <ac:picMk id="11" creationId="{2D897653-DE68-8839-3F72-75B55E1A5C93}"/>
          </ac:picMkLst>
        </pc:picChg>
      </pc:sldChg>
      <pc:sldChg chg="add mod modShow">
        <pc:chgData name="Khalaf Haddad" userId="6dde8001-cda3-4392-8694-088ede0de2c6" providerId="ADAL" clId="{C072B1B7-DFAD-474E-B939-519EF35CACEE}" dt="2025-09-01T22:18:44.195" v="121" actId="729"/>
        <pc:sldMkLst>
          <pc:docMk/>
          <pc:sldMk cId="716188431" sldId="2608"/>
        </pc:sldMkLst>
      </pc:sldChg>
      <pc:sldChg chg="add del">
        <pc:chgData name="Khalaf Haddad" userId="6dde8001-cda3-4392-8694-088ede0de2c6" providerId="ADAL" clId="{C072B1B7-DFAD-474E-B939-519EF35CACEE}" dt="2025-09-01T22:17:42.286" v="69"/>
        <pc:sldMkLst>
          <pc:docMk/>
          <pc:sldMk cId="1433983253" sldId="2608"/>
        </pc:sldMkLst>
      </pc:sldChg>
      <pc:sldChg chg="add del">
        <pc:chgData name="Khalaf Haddad" userId="6dde8001-cda3-4392-8694-088ede0de2c6" providerId="ADAL" clId="{C072B1B7-DFAD-474E-B939-519EF35CACEE}" dt="2025-09-01T22:17:52.594" v="71"/>
        <pc:sldMkLst>
          <pc:docMk/>
          <pc:sldMk cId="2194941995" sldId="2608"/>
        </pc:sldMkLst>
      </pc:sldChg>
      <pc:sldChg chg="modSp add del mod chgLayout modNotesTx">
        <pc:chgData name="Khalaf Haddad" userId="6dde8001-cda3-4392-8694-088ede0de2c6" providerId="ADAL" clId="{C072B1B7-DFAD-474E-B939-519EF35CACEE}" dt="2025-09-01T21:46:32.392" v="24" actId="47"/>
        <pc:sldMkLst>
          <pc:docMk/>
          <pc:sldMk cId="3265201442" sldId="2608"/>
        </pc:sldMkLst>
        <pc:spChg chg="mod">
          <ac:chgData name="Khalaf Haddad" userId="6dde8001-cda3-4392-8694-088ede0de2c6" providerId="ADAL" clId="{C072B1B7-DFAD-474E-B939-519EF35CACEE}" dt="2025-09-01T21:44:29.855" v="2" actId="34807"/>
          <ac:spMkLst>
            <pc:docMk/>
            <pc:sldMk cId="3265201442" sldId="2608"/>
            <ac:spMk id="3" creationId="{9206A4A3-752B-8D10-061C-A88496E27034}"/>
          </ac:spMkLst>
        </pc:spChg>
        <pc:spChg chg="mod">
          <ac:chgData name="Khalaf Haddad" userId="6dde8001-cda3-4392-8694-088ede0de2c6" providerId="ADAL" clId="{C072B1B7-DFAD-474E-B939-519EF35CACEE}" dt="2025-09-01T21:44:29.855" v="2" actId="34807"/>
          <ac:spMkLst>
            <pc:docMk/>
            <pc:sldMk cId="3265201442" sldId="2608"/>
            <ac:spMk id="7" creationId="{E4B3E3F1-70E4-59DC-39C1-ADB0B2786C5B}"/>
          </ac:spMkLst>
        </pc:spChg>
        <pc:spChg chg="mod">
          <ac:chgData name="Khalaf Haddad" userId="6dde8001-cda3-4392-8694-088ede0de2c6" providerId="ADAL" clId="{C072B1B7-DFAD-474E-B939-519EF35CACEE}" dt="2025-09-01T21:44:29.855" v="2" actId="34807"/>
          <ac:spMkLst>
            <pc:docMk/>
            <pc:sldMk cId="3265201442" sldId="2608"/>
            <ac:spMk id="9" creationId="{8C7B49B0-0035-5290-DE46-51297FB67F5E}"/>
          </ac:spMkLst>
        </pc:spChg>
        <pc:spChg chg="mod">
          <ac:chgData name="Khalaf Haddad" userId="6dde8001-cda3-4392-8694-088ede0de2c6" providerId="ADAL" clId="{C072B1B7-DFAD-474E-B939-519EF35CACEE}" dt="2025-09-01T21:44:29.855" v="2" actId="34807"/>
          <ac:spMkLst>
            <pc:docMk/>
            <pc:sldMk cId="3265201442" sldId="2608"/>
            <ac:spMk id="10" creationId="{7A9A7547-928E-4EA2-70E8-8EBFC4681AFC}"/>
          </ac:spMkLst>
        </pc:spChg>
        <pc:picChg chg="mod ord">
          <ac:chgData name="Khalaf Haddad" userId="6dde8001-cda3-4392-8694-088ede0de2c6" providerId="ADAL" clId="{C072B1B7-DFAD-474E-B939-519EF35CACEE}" dt="2025-09-01T21:44:29.855" v="2" actId="34807"/>
          <ac:picMkLst>
            <pc:docMk/>
            <pc:sldMk cId="3265201442" sldId="2608"/>
            <ac:picMk id="11" creationId="{D3DF6241-1AA3-4A4C-B15A-689FF33D4566}"/>
          </ac:picMkLst>
        </pc:picChg>
      </pc:sldChg>
      <pc:sldChg chg="add del mod modShow">
        <pc:chgData name="Khalaf Haddad" userId="6dde8001-cda3-4392-8694-088ede0de2c6" providerId="ADAL" clId="{C072B1B7-DFAD-474E-B939-519EF35CACEE}" dt="2025-09-01T22:18:33.844" v="118"/>
        <pc:sldMkLst>
          <pc:docMk/>
          <pc:sldMk cId="3524176706" sldId="2608"/>
        </pc:sldMkLst>
      </pc:sldChg>
      <pc:sldChg chg="add del">
        <pc:chgData name="Khalaf Haddad" userId="6dde8001-cda3-4392-8694-088ede0de2c6" providerId="ADAL" clId="{C072B1B7-DFAD-474E-B939-519EF35CACEE}" dt="2025-09-01T22:17:52.594" v="71"/>
        <pc:sldMkLst>
          <pc:docMk/>
          <pc:sldMk cId="254038644" sldId="2609"/>
        </pc:sldMkLst>
      </pc:sldChg>
      <pc:sldChg chg="add del setBg">
        <pc:chgData name="Khalaf Haddad" userId="6dde8001-cda3-4392-8694-088ede0de2c6" providerId="ADAL" clId="{C072B1B7-DFAD-474E-B939-519EF35CACEE}" dt="2025-09-01T22:17:42.286" v="69"/>
        <pc:sldMkLst>
          <pc:docMk/>
          <pc:sldMk cId="366681036" sldId="2609"/>
        </pc:sldMkLst>
      </pc:sldChg>
      <pc:sldChg chg="modSp add del mod chgLayout">
        <pc:chgData name="Khalaf Haddad" userId="6dde8001-cda3-4392-8694-088ede0de2c6" providerId="ADAL" clId="{C072B1B7-DFAD-474E-B939-519EF35CACEE}" dt="2025-09-01T21:48:48.820" v="65" actId="47"/>
        <pc:sldMkLst>
          <pc:docMk/>
          <pc:sldMk cId="2816392086" sldId="2609"/>
        </pc:sldMkLst>
        <pc:spChg chg="mod">
          <ac:chgData name="Khalaf Haddad" userId="6dde8001-cda3-4392-8694-088ede0de2c6" providerId="ADAL" clId="{C072B1B7-DFAD-474E-B939-519EF35CACEE}" dt="2025-09-01T21:44:30.035" v="3" actId="27636"/>
          <ac:spMkLst>
            <pc:docMk/>
            <pc:sldMk cId="2816392086" sldId="2609"/>
            <ac:spMk id="3" creationId="{D871CD5C-36F0-B1DA-4536-0316837440D5}"/>
          </ac:spMkLst>
        </pc:spChg>
        <pc:spChg chg="mod">
          <ac:chgData name="Khalaf Haddad" userId="6dde8001-cda3-4392-8694-088ede0de2c6" providerId="ADAL" clId="{C072B1B7-DFAD-474E-B939-519EF35CACEE}" dt="2025-09-01T21:44:29.855" v="2" actId="34807"/>
          <ac:spMkLst>
            <pc:docMk/>
            <pc:sldMk cId="2816392086" sldId="2609"/>
            <ac:spMk id="7" creationId="{FEE5E07A-DE9A-9B7F-AC1C-05A3CB7C4A99}"/>
          </ac:spMkLst>
        </pc:spChg>
        <pc:spChg chg="mod">
          <ac:chgData name="Khalaf Haddad" userId="6dde8001-cda3-4392-8694-088ede0de2c6" providerId="ADAL" clId="{C072B1B7-DFAD-474E-B939-519EF35CACEE}" dt="2025-09-01T21:44:29.855" v="2" actId="34807"/>
          <ac:spMkLst>
            <pc:docMk/>
            <pc:sldMk cId="2816392086" sldId="2609"/>
            <ac:spMk id="9" creationId="{713807F4-C9E0-21E2-61AE-DD144B71AFE5}"/>
          </ac:spMkLst>
        </pc:spChg>
        <pc:spChg chg="mod">
          <ac:chgData name="Khalaf Haddad" userId="6dde8001-cda3-4392-8694-088ede0de2c6" providerId="ADAL" clId="{C072B1B7-DFAD-474E-B939-519EF35CACEE}" dt="2025-09-01T21:44:29.855" v="2" actId="34807"/>
          <ac:spMkLst>
            <pc:docMk/>
            <pc:sldMk cId="2816392086" sldId="2609"/>
            <ac:spMk id="10" creationId="{85E2B943-9DC4-A31E-E561-D7282D925DA7}"/>
          </ac:spMkLst>
        </pc:spChg>
        <pc:picChg chg="mod ord">
          <ac:chgData name="Khalaf Haddad" userId="6dde8001-cda3-4392-8694-088ede0de2c6" providerId="ADAL" clId="{C072B1B7-DFAD-474E-B939-519EF35CACEE}" dt="2025-09-01T21:44:29.855" v="2" actId="34807"/>
          <ac:picMkLst>
            <pc:docMk/>
            <pc:sldMk cId="2816392086" sldId="2609"/>
            <ac:picMk id="11" creationId="{CAE80A20-D8EF-46B6-8A31-72131AAB0CF4}"/>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Sheet1!$B$2</c:f>
              <c:numCache>
                <c:formatCode>General</c:formatCode>
                <c:ptCount val="1"/>
                <c:pt idx="0">
                  <c:v>2.2999999999999998</c:v>
                </c:pt>
              </c:numCache>
            </c:numRef>
          </c:val>
          <c:extLst>
            <c:ext xmlns:c16="http://schemas.microsoft.com/office/drawing/2014/chart" uri="{C3380CC4-5D6E-409C-BE32-E72D297353CC}">
              <c16:uniqueId val="{00000000-44CE-4AFD-8A18-A9E8A47F37F0}"/>
            </c:ext>
          </c:extLst>
        </c:ser>
        <c:ser>
          <c:idx val="1"/>
          <c:order val="1"/>
          <c:tx>
            <c:strRef>
              <c:f>Sheet1!$C$1</c:f>
              <c:strCache>
                <c:ptCount val="1"/>
                <c:pt idx="0">
                  <c:v>FEB</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Sheet1!$C$2</c:f>
              <c:numCache>
                <c:formatCode>General</c:formatCode>
                <c:ptCount val="1"/>
                <c:pt idx="0">
                  <c:v>3</c:v>
                </c:pt>
              </c:numCache>
            </c:numRef>
          </c:val>
          <c:extLst>
            <c:ext xmlns:c16="http://schemas.microsoft.com/office/drawing/2014/chart" uri="{C3380CC4-5D6E-409C-BE32-E72D297353CC}">
              <c16:uniqueId val="{00000001-44CE-4AFD-8A18-A9E8A47F37F0}"/>
            </c:ext>
          </c:extLst>
        </c:ser>
        <c:ser>
          <c:idx val="2"/>
          <c:order val="2"/>
          <c:tx>
            <c:strRef>
              <c:f>Sheet1!$D$1</c:f>
              <c:strCache>
                <c:ptCount val="1"/>
                <c:pt idx="0">
                  <c:v>MAR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Sheet1!$D$2</c:f>
              <c:numCache>
                <c:formatCode>General</c:formatCode>
                <c:ptCount val="1"/>
                <c:pt idx="0">
                  <c:v>1.8</c:v>
                </c:pt>
              </c:numCache>
            </c:numRef>
          </c:val>
          <c:extLst>
            <c:ext xmlns:c16="http://schemas.microsoft.com/office/drawing/2014/chart" uri="{C3380CC4-5D6E-409C-BE32-E72D297353CC}">
              <c16:uniqueId val="{00000002-44CE-4AFD-8A18-A9E8A47F37F0}"/>
            </c:ext>
          </c:extLst>
        </c:ser>
        <c:ser>
          <c:idx val="3"/>
          <c:order val="3"/>
          <c:tx>
            <c:strRef>
              <c:f>Sheet1!$E$1</c:f>
              <c:strCache>
                <c:ptCount val="1"/>
                <c:pt idx="0">
                  <c:v>APR</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Sheet1!$E$2</c:f>
              <c:numCache>
                <c:formatCode>General</c:formatCode>
                <c:ptCount val="1"/>
                <c:pt idx="0">
                  <c:v>3.8</c:v>
                </c:pt>
              </c:numCache>
            </c:numRef>
          </c:val>
          <c:extLst>
            <c:ext xmlns:c16="http://schemas.microsoft.com/office/drawing/2014/chart" uri="{C3380CC4-5D6E-409C-BE32-E72D297353CC}">
              <c16:uniqueId val="{00000003-44CE-4AFD-8A18-A9E8A47F37F0}"/>
            </c:ext>
          </c:extLst>
        </c:ser>
        <c:ser>
          <c:idx val="4"/>
          <c:order val="4"/>
          <c:tx>
            <c:strRef>
              <c:f>Sheet1!$F$1</c:f>
              <c:strCache>
                <c:ptCount val="1"/>
                <c:pt idx="0">
                  <c:v>MAY</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Sheet1!$F$2</c:f>
              <c:numCache>
                <c:formatCode>General</c:formatCode>
                <c:ptCount val="1"/>
                <c:pt idx="0">
                  <c:v>3.4</c:v>
                </c:pt>
              </c:numCache>
            </c:numRef>
          </c:val>
          <c:extLst>
            <c:ext xmlns:c16="http://schemas.microsoft.com/office/drawing/2014/chart" uri="{C3380CC4-5D6E-409C-BE32-E72D297353CC}">
              <c16:uniqueId val="{00000004-44CE-4AFD-8A18-A9E8A47F37F0}"/>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DATA</c:v>
                </c:pt>
              </c:strCache>
            </c:strRef>
          </c:cat>
          <c:val>
            <c:numRef>
              <c:f>Sheet1!$G$2</c:f>
              <c:numCache>
                <c:formatCode>General</c:formatCode>
                <c:ptCount val="1"/>
                <c:pt idx="0">
                  <c:v>4.5999999999999996</c:v>
                </c:pt>
              </c:numCache>
            </c:numRef>
          </c:val>
          <c:extLst>
            <c:ext xmlns:c16="http://schemas.microsoft.com/office/drawing/2014/chart" uri="{C3380CC4-5D6E-409C-BE32-E72D297353CC}">
              <c16:uniqueId val="{00000005-44CE-4AFD-8A18-A9E8A47F37F0}"/>
            </c:ext>
          </c:extLst>
        </c:ser>
        <c:dLbls>
          <c:showLegendKey val="0"/>
          <c:showVal val="1"/>
          <c:showCatName val="0"/>
          <c:showSerName val="0"/>
          <c:showPercent val="0"/>
          <c:showBubbleSize val="0"/>
        </c:dLbls>
        <c:gapWidth val="200"/>
        <c:overlap val="-50"/>
        <c:axId val="420139552"/>
        <c:axId val="420150080"/>
      </c:barChart>
      <c:catAx>
        <c:axId val="42013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50080"/>
        <c:crosses val="autoZero"/>
        <c:auto val="1"/>
        <c:lblAlgn val="ctr"/>
        <c:lblOffset val="100"/>
        <c:noMultiLvlLbl val="0"/>
      </c:catAx>
      <c:valAx>
        <c:axId val="4201500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20139552"/>
        <c:crosses val="autoZero"/>
        <c:crossBetween val="between"/>
        <c:majorUnit val="1"/>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1B-4635-99A7-803E23345B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1B-4635-99A7-803E23345B8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1B-4635-99A7-803E23345B8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1B-4635-99A7-803E23345B8C}"/>
              </c:ext>
            </c:extLst>
          </c:dPt>
          <c:cat>
            <c:strRef>
              <c:f>Sheet1!$A$2:$A$5</c:f>
              <c:strCache>
                <c:ptCount val="4"/>
                <c:pt idx="0">
                  <c:v>Q1</c:v>
                </c:pt>
                <c:pt idx="1">
                  <c:v>Q2</c:v>
                </c:pt>
                <c:pt idx="2">
                  <c:v>Q3</c:v>
                </c:pt>
                <c:pt idx="3">
                  <c:v>Q4</c:v>
                </c:pt>
              </c:strCache>
            </c:strRef>
          </c:cat>
          <c:val>
            <c:numRef>
              <c:f>Sheet1!$B$2:$B$5</c:f>
              <c:numCache>
                <c:formatCode>General</c:formatCode>
                <c:ptCount val="4"/>
                <c:pt idx="0">
                  <c:v>55</c:v>
                </c:pt>
                <c:pt idx="1">
                  <c:v>20</c:v>
                </c:pt>
                <c:pt idx="2">
                  <c:v>5</c:v>
                </c:pt>
                <c:pt idx="3">
                  <c:v>10</c:v>
                </c:pt>
              </c:numCache>
            </c:numRef>
          </c:val>
          <c:extLst>
            <c:ext xmlns:c16="http://schemas.microsoft.com/office/drawing/2014/chart" uri="{C3380CC4-5D6E-409C-BE32-E72D297353CC}">
              <c16:uniqueId val="{00000008-CC1B-4635-99A7-803E23345B8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5A484E-2BD9-3CBE-C611-D3089AC1AE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Plus Jakarta Sans Medium" pitchFamily="2" charset="0"/>
            </a:endParaRPr>
          </a:p>
        </p:txBody>
      </p:sp>
      <p:sp>
        <p:nvSpPr>
          <p:cNvPr id="3" name="Date Placeholder 2">
            <a:extLst>
              <a:ext uri="{FF2B5EF4-FFF2-40B4-BE49-F238E27FC236}">
                <a16:creationId xmlns:a16="http://schemas.microsoft.com/office/drawing/2014/main" id="{E4E7924C-FE91-B6B8-1539-895151714C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E41D17-B1DE-4F3D-8229-E6DD2286D408}" type="datetimeFigureOut">
              <a:rPr lang="en-US" smtClean="0">
                <a:latin typeface="Plus Jakarta Sans Medium" pitchFamily="2" charset="0"/>
              </a:rPr>
              <a:t>9/1/2025</a:t>
            </a:fld>
            <a:endParaRPr lang="en-US">
              <a:latin typeface="Plus Jakarta Sans Medium" pitchFamily="2" charset="0"/>
            </a:endParaRPr>
          </a:p>
        </p:txBody>
      </p:sp>
      <p:sp>
        <p:nvSpPr>
          <p:cNvPr id="4" name="Footer Placeholder 3">
            <a:extLst>
              <a:ext uri="{FF2B5EF4-FFF2-40B4-BE49-F238E27FC236}">
                <a16:creationId xmlns:a16="http://schemas.microsoft.com/office/drawing/2014/main" id="{83BB3357-0477-9C6D-6606-044FA160C4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Plus Jakarta Sans Medium" pitchFamily="2" charset="0"/>
            </a:endParaRPr>
          </a:p>
        </p:txBody>
      </p:sp>
      <p:sp>
        <p:nvSpPr>
          <p:cNvPr id="5" name="Slide Number Placeholder 4">
            <a:extLst>
              <a:ext uri="{FF2B5EF4-FFF2-40B4-BE49-F238E27FC236}">
                <a16:creationId xmlns:a16="http://schemas.microsoft.com/office/drawing/2014/main" id="{272A7606-B324-E325-4BFC-71A57E9DE4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87F3D-D5D7-403E-A0DB-D0DC951FAB6E}" type="slidenum">
              <a:rPr lang="en-US" smtClean="0">
                <a:latin typeface="Plus Jakarta Sans Medium" pitchFamily="2" charset="0"/>
              </a:rPr>
              <a:t>‹#›</a:t>
            </a:fld>
            <a:endParaRPr lang="en-US">
              <a:latin typeface="Plus Jakarta Sans Medium" pitchFamily="2" charset="0"/>
            </a:endParaRPr>
          </a:p>
        </p:txBody>
      </p:sp>
    </p:spTree>
    <p:extLst>
      <p:ext uri="{BB962C8B-B14F-4D97-AF65-F5344CB8AC3E}">
        <p14:creationId xmlns:p14="http://schemas.microsoft.com/office/powerpoint/2010/main" val="168946460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Plus Jakarta Sans Medium"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Plus Jakarta Sans Medium" pitchFamily="2" charset="0"/>
              </a:defRPr>
            </a:lvl1pPr>
          </a:lstStyle>
          <a:p>
            <a:fld id="{2A9CD6B2-B732-FC41-A69E-62762D3FD565}" type="datetimeFigureOut">
              <a:rPr lang="en-US" smtClean="0"/>
              <a:pPr/>
              <a:t>9/1/2025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Plus Jakarta Sans Medium"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Plus Jakarta Sans Medium" pitchFamily="2" charset="0"/>
              </a:defRPr>
            </a:lvl1pPr>
          </a:lstStyle>
          <a:p>
            <a:fld id="{654E6AB8-202A-7D41-9CBD-7C8AE42CF1A5}" type="slidenum">
              <a:rPr lang="en-US" smtClean="0"/>
              <a:pPr/>
              <a:t>‹#›</a:t>
            </a:fld>
            <a:endParaRPr lang="en-US"/>
          </a:p>
        </p:txBody>
      </p:sp>
    </p:spTree>
    <p:extLst>
      <p:ext uri="{BB962C8B-B14F-4D97-AF65-F5344CB8AC3E}">
        <p14:creationId xmlns:p14="http://schemas.microsoft.com/office/powerpoint/2010/main" val="962103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Plus Jakarta Sans Medium" pitchFamily="2" charset="0"/>
        <a:ea typeface="+mn-ea"/>
        <a:cs typeface="+mn-cs"/>
      </a:defRPr>
    </a:lvl1pPr>
    <a:lvl2pPr marL="457200" algn="l" defTabSz="914400" rtl="0" eaLnBrk="1" latinLnBrk="0" hangingPunct="1">
      <a:defRPr sz="1200" kern="1200">
        <a:solidFill>
          <a:schemeClr val="tx1"/>
        </a:solidFill>
        <a:latin typeface="Plus Jakarta Sans Medium" pitchFamily="2" charset="0"/>
        <a:ea typeface="+mn-ea"/>
        <a:cs typeface="+mn-cs"/>
      </a:defRPr>
    </a:lvl2pPr>
    <a:lvl3pPr marL="914400" algn="l" defTabSz="914400" rtl="0" eaLnBrk="1" latinLnBrk="0" hangingPunct="1">
      <a:defRPr sz="1200" kern="1200">
        <a:solidFill>
          <a:schemeClr val="tx1"/>
        </a:solidFill>
        <a:latin typeface="Plus Jakarta Sans Medium" pitchFamily="2" charset="0"/>
        <a:ea typeface="+mn-ea"/>
        <a:cs typeface="+mn-cs"/>
      </a:defRPr>
    </a:lvl3pPr>
    <a:lvl4pPr marL="1371600" algn="l" defTabSz="914400" rtl="0" eaLnBrk="1" latinLnBrk="0" hangingPunct="1">
      <a:defRPr sz="1200" kern="1200">
        <a:solidFill>
          <a:schemeClr val="tx1"/>
        </a:solidFill>
        <a:latin typeface="Plus Jakarta Sans Medium" pitchFamily="2" charset="0"/>
        <a:ea typeface="+mn-ea"/>
        <a:cs typeface="+mn-cs"/>
      </a:defRPr>
    </a:lvl4pPr>
    <a:lvl5pPr marL="1828800" algn="l" defTabSz="914400" rtl="0" eaLnBrk="1" latinLnBrk="0" hangingPunct="1">
      <a:defRPr sz="1200" kern="1200">
        <a:solidFill>
          <a:schemeClr val="tx1"/>
        </a:solidFill>
        <a:latin typeface="Plus Jakarta Sans Medium"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1</a:t>
            </a:fld>
            <a:endParaRPr lang="en-US"/>
          </a:p>
        </p:txBody>
      </p:sp>
    </p:spTree>
    <p:extLst>
      <p:ext uri="{BB962C8B-B14F-4D97-AF65-F5344CB8AC3E}">
        <p14:creationId xmlns:p14="http://schemas.microsoft.com/office/powerpoint/2010/main" val="4122850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2500"/>
              </a:spcBef>
              <a:spcAft>
                <a:spcPts val="0"/>
              </a:spcAft>
              <a:buClrTx/>
              <a:buSzTx/>
              <a:buFont typeface="Arial" panose="020B0604020202020204" pitchFamily="34" charset="0"/>
              <a:buNone/>
              <a:tabLst/>
              <a:defRPr/>
            </a:pPr>
            <a:r>
              <a:rPr lang="en-US" sz="1000" dirty="0"/>
              <a:t>Copilot Analyst enhances data handling by automating complex analyses, crafting clear visualizations, and identifying meaningful trends. It supports users by suggesting formulas, troubleshooting errors, and enabling scenario-based forecasting and reporting, thereby boosting productivity and accuracy in data-centric tasks.</a:t>
            </a:r>
          </a:p>
          <a:p>
            <a:pPr marL="0" marR="0" lvl="0" indent="0" algn="l" defTabSz="914400" rtl="0" eaLnBrk="1" fontAlgn="auto" latinLnBrk="0" hangingPunct="1">
              <a:lnSpc>
                <a:spcPct val="90000"/>
              </a:lnSpc>
              <a:spcBef>
                <a:spcPts val="2500"/>
              </a:spcBef>
              <a:spcAft>
                <a:spcPts val="0"/>
              </a:spcAft>
              <a:buClrTx/>
              <a:buSzTx/>
              <a:buFont typeface="Arial" panose="020B0604020202020204" pitchFamily="34" charset="0"/>
              <a:buNone/>
              <a:tabLst/>
              <a:defRPr/>
            </a:pPr>
            <a:endParaRPr lang="en-US" sz="1000" dirty="0"/>
          </a:p>
          <a:p>
            <a:pPr>
              <a:buFont typeface="Arial" panose="020B0604020202020204" pitchFamily="34" charset="0"/>
              <a:buChar char="•"/>
            </a:pPr>
            <a:r>
              <a:rPr lang="en-US" sz="1000" dirty="0"/>
              <a:t>Automates data analysis to uncover key insights efficiently.</a:t>
            </a:r>
          </a:p>
          <a:p>
            <a:pPr>
              <a:buFont typeface="Arial" panose="020B0604020202020204" pitchFamily="34" charset="0"/>
              <a:buChar char="•"/>
            </a:pPr>
            <a:r>
              <a:rPr lang="en-US" sz="1000" dirty="0"/>
              <a:t>Generates visualizations like charts and graphs from raw data.</a:t>
            </a:r>
          </a:p>
          <a:p>
            <a:pPr>
              <a:buFont typeface="Arial" panose="020B0604020202020204" pitchFamily="34" charset="0"/>
              <a:buChar char="•"/>
            </a:pPr>
            <a:r>
              <a:rPr lang="en-US" sz="1000" dirty="0"/>
              <a:t>Identifies trends and patterns to support decision-making.</a:t>
            </a:r>
          </a:p>
          <a:p>
            <a:pPr>
              <a:buFont typeface="Arial" panose="020B0604020202020204" pitchFamily="34" charset="0"/>
              <a:buChar char="•"/>
            </a:pPr>
            <a:r>
              <a:rPr lang="en-US" sz="1000" dirty="0"/>
              <a:t>Suggests and optimizes formulas for accurate calculations.</a:t>
            </a:r>
          </a:p>
          <a:p>
            <a:pPr>
              <a:buFont typeface="Arial" panose="020B0604020202020204" pitchFamily="34" charset="0"/>
              <a:buChar char="•"/>
            </a:pPr>
            <a:r>
              <a:rPr lang="en-US" sz="1000" dirty="0"/>
              <a:t>Helps troubleshoot errors for smoother data processing.</a:t>
            </a:r>
          </a:p>
          <a:p>
            <a:pPr>
              <a:buFont typeface="Arial" panose="020B0604020202020204" pitchFamily="34" charset="0"/>
              <a:buChar char="•"/>
            </a:pPr>
            <a:r>
              <a:rPr lang="en-US" sz="1000" dirty="0"/>
              <a:t>Facilitates scenario modeling and dynamic reporting.</a:t>
            </a:r>
          </a:p>
          <a:p>
            <a:pPr marL="0" marR="0" lvl="0" indent="0" algn="l" defTabSz="914400" rtl="0" eaLnBrk="1" fontAlgn="auto" latinLnBrk="0" hangingPunct="1">
              <a:lnSpc>
                <a:spcPct val="90000"/>
              </a:lnSpc>
              <a:spcBef>
                <a:spcPts val="2500"/>
              </a:spcBef>
              <a:spcAft>
                <a:spcPts val="0"/>
              </a:spcAft>
              <a:buClrTx/>
              <a:buSzTx/>
              <a:buFont typeface="Arial" panose="020B0604020202020204" pitchFamily="34" charset="0"/>
              <a:buNone/>
              <a:tabLst/>
              <a:defRPr/>
            </a:pPr>
            <a:endParaRPr lang="en-US" sz="1000" dirty="0"/>
          </a:p>
          <a:p>
            <a:pPr marL="0" indent="0" rtl="0">
              <a:lnSpc>
                <a:spcPct val="90000"/>
              </a:lnSpc>
              <a:spcBef>
                <a:spcPts val="2500"/>
              </a:spcBef>
              <a:buFont typeface="Arial" panose="020B0604020202020204" pitchFamily="34" charset="0"/>
              <a:buNone/>
            </a:pPr>
            <a:endParaRPr lang="en-US" sz="1000"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15</a:t>
            </a:fld>
            <a:endParaRPr lang="en-US"/>
          </a:p>
        </p:txBody>
      </p:sp>
    </p:spTree>
    <p:extLst>
      <p:ext uri="{BB962C8B-B14F-4D97-AF65-F5344CB8AC3E}">
        <p14:creationId xmlns:p14="http://schemas.microsoft.com/office/powerpoint/2010/main" val="1253008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2500"/>
              </a:spcBef>
              <a:spcAft>
                <a:spcPts val="0"/>
              </a:spcAft>
              <a:buClrTx/>
              <a:buSzTx/>
              <a:buFont typeface="Arial" panose="020B0604020202020204" pitchFamily="34" charset="0"/>
              <a:buNone/>
              <a:tabLst/>
              <a:defRPr/>
            </a:pPr>
            <a:r>
              <a:rPr lang="en-US" dirty="0"/>
              <a:t>Copilot Researcher streamlines the research process by collecting and summarizing data from multiple sources. It aids in drafting content, organizing citations, improving document clarity, and facilitating collaboration, making academic and professional research more efficient and effective.</a:t>
            </a:r>
          </a:p>
          <a:p>
            <a:pPr marL="0" indent="0">
              <a:spcBef>
                <a:spcPts val="2500"/>
              </a:spcBef>
              <a:buFont typeface="Arial" panose="020B0604020202020204" pitchFamily="34" charset="0"/>
              <a:buNone/>
            </a:pPr>
            <a:endParaRPr lang="en-US" dirty="0"/>
          </a:p>
          <a:p>
            <a:pPr>
              <a:buFont typeface="Arial" panose="020B0604020202020204" pitchFamily="34" charset="0"/>
              <a:buChar char="•"/>
            </a:pPr>
            <a:r>
              <a:rPr lang="en-US" dirty="0"/>
              <a:t>Assists in gathering and summarizing relevant research materials.</a:t>
            </a:r>
          </a:p>
          <a:p>
            <a:pPr>
              <a:buFont typeface="Arial" panose="020B0604020202020204" pitchFamily="34" charset="0"/>
              <a:buChar char="•"/>
            </a:pPr>
            <a:r>
              <a:rPr lang="en-US" dirty="0"/>
              <a:t>Synthesizes information from diverse sources quickly and accurately.</a:t>
            </a:r>
          </a:p>
          <a:p>
            <a:pPr>
              <a:buFont typeface="Arial" panose="020B0604020202020204" pitchFamily="34" charset="0"/>
              <a:buChar char="•"/>
            </a:pPr>
            <a:r>
              <a:rPr lang="en-US" dirty="0"/>
              <a:t>Generates well-structured outlines and content drafts.</a:t>
            </a:r>
          </a:p>
          <a:p>
            <a:pPr>
              <a:buFont typeface="Arial" panose="020B0604020202020204" pitchFamily="34" charset="0"/>
              <a:buChar char="•"/>
            </a:pPr>
            <a:r>
              <a:rPr lang="en-US" dirty="0"/>
              <a:t>Offers citation and reference management support.</a:t>
            </a:r>
          </a:p>
          <a:p>
            <a:pPr>
              <a:buFont typeface="Arial" panose="020B0604020202020204" pitchFamily="34" charset="0"/>
              <a:buChar char="•"/>
            </a:pPr>
            <a:r>
              <a:rPr lang="en-US" dirty="0"/>
              <a:t>Enhances clarity and coherence of research documents.</a:t>
            </a:r>
          </a:p>
          <a:p>
            <a:pPr>
              <a:buFont typeface="Arial" panose="020B0604020202020204" pitchFamily="34" charset="0"/>
              <a:buChar char="•"/>
            </a:pPr>
            <a:r>
              <a:rPr lang="en-US" dirty="0"/>
              <a:t>Supports collaborative review and iterative improvements.</a:t>
            </a:r>
          </a:p>
          <a:p>
            <a:pPr marL="0" indent="0">
              <a:spcBef>
                <a:spcPts val="25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16</a:t>
            </a:fld>
            <a:endParaRPr lang="en-US"/>
          </a:p>
        </p:txBody>
      </p:sp>
    </p:spTree>
    <p:extLst>
      <p:ext uri="{BB962C8B-B14F-4D97-AF65-F5344CB8AC3E}">
        <p14:creationId xmlns:p14="http://schemas.microsoft.com/office/powerpoint/2010/main" val="370068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4E6AB8-202A-7D41-9CBD-7C8AE42CF1A5}" type="slidenum">
              <a:rPr kumimoji="0" lang="en-US" sz="1200" b="0" i="0" u="none" strike="noStrike" kern="1200" cap="none" spc="0" normalizeH="0" baseline="0" noProof="0" smtClean="0">
                <a:ln>
                  <a:noFill/>
                </a:ln>
                <a:solidFill>
                  <a:prstClr val="black"/>
                </a:solidFill>
                <a:effectLst/>
                <a:uLnTx/>
                <a:uFillTx/>
                <a:latin typeface="Plus Jakarta Sans Medium"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Plus Jakarta Sans Medium" pitchFamily="2" charset="0"/>
              <a:ea typeface="+mn-ea"/>
              <a:cs typeface="+mn-cs"/>
            </a:endParaRPr>
          </a:p>
        </p:txBody>
      </p:sp>
    </p:spTree>
    <p:extLst>
      <p:ext uri="{BB962C8B-B14F-4D97-AF65-F5344CB8AC3E}">
        <p14:creationId xmlns:p14="http://schemas.microsoft.com/office/powerpoint/2010/main" val="1966380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20</a:t>
            </a:fld>
            <a:endParaRPr lang="en-US"/>
          </a:p>
        </p:txBody>
      </p:sp>
    </p:spTree>
    <p:extLst>
      <p:ext uri="{BB962C8B-B14F-4D97-AF65-F5344CB8AC3E}">
        <p14:creationId xmlns:p14="http://schemas.microsoft.com/office/powerpoint/2010/main" val="3063940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6</a:t>
            </a:fld>
            <a:endParaRPr lang="en-US"/>
          </a:p>
        </p:txBody>
      </p:sp>
    </p:spTree>
    <p:extLst>
      <p:ext uri="{BB962C8B-B14F-4D97-AF65-F5344CB8AC3E}">
        <p14:creationId xmlns:p14="http://schemas.microsoft.com/office/powerpoint/2010/main" val="1086354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4E6AB8-202A-7D41-9CBD-7C8AE42CF1A5}" type="slidenum">
              <a:rPr lang="en-US" smtClean="0"/>
              <a:pPr/>
              <a:t>7</a:t>
            </a:fld>
            <a:endParaRPr lang="en-US"/>
          </a:p>
        </p:txBody>
      </p:sp>
    </p:spTree>
    <p:extLst>
      <p:ext uri="{BB962C8B-B14F-4D97-AF65-F5344CB8AC3E}">
        <p14:creationId xmlns:p14="http://schemas.microsoft.com/office/powerpoint/2010/main" val="3408398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8A286-D76E-44F7-A7C8-DE567764E1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93D408-F0DD-DA5F-8221-BB36E797DA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96D7F7-5311-EAC1-4B62-8BA4448E2C6D}"/>
              </a:ext>
            </a:extLst>
          </p:cNvPr>
          <p:cNvSpPr>
            <a:spLocks noGrp="1"/>
          </p:cNvSpPr>
          <p:nvPr>
            <p:ph type="body" idx="1"/>
          </p:nvPr>
        </p:nvSpPr>
        <p:spPr/>
        <p:txBody>
          <a:bodyPr/>
          <a:lstStyle/>
          <a:p>
            <a:r>
              <a:rPr lang="en-US" dirty="0"/>
              <a:t>Copilot can help streamline your slide creation by automatically drafting content based on your prompts or documents. It also summarizes lengthy texts into brief bullet points and generates comprehensive speaker notes, saving valuable preparation time.</a:t>
            </a:r>
          </a:p>
        </p:txBody>
      </p:sp>
      <p:sp>
        <p:nvSpPr>
          <p:cNvPr id="4" name="Slide Number Placeholder 3">
            <a:extLst>
              <a:ext uri="{FF2B5EF4-FFF2-40B4-BE49-F238E27FC236}">
                <a16:creationId xmlns:a16="http://schemas.microsoft.com/office/drawing/2014/main" id="{F64E406D-8F53-A5A7-5F57-98CE1C4D3C5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4E6AB8-202A-7D41-9CBD-7C8AE42CF1A5}" type="slidenum">
              <a:rPr kumimoji="0" lang="en-US" sz="1200" b="0" i="0" u="none" strike="noStrike" kern="1200" cap="none" spc="0" normalizeH="0" baseline="0" noProof="0" smtClean="0">
                <a:ln>
                  <a:noFill/>
                </a:ln>
                <a:solidFill>
                  <a:prstClr val="black"/>
                </a:solidFill>
                <a:effectLst/>
                <a:uLnTx/>
                <a:uFillTx/>
                <a:latin typeface="Plus Jakarta Sans Medium"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Plus Jakarta Sans Medium" pitchFamily="2" charset="0"/>
              <a:ea typeface="+mn-ea"/>
              <a:cs typeface="+mn-cs"/>
            </a:endParaRPr>
          </a:p>
        </p:txBody>
      </p:sp>
    </p:spTree>
    <p:extLst>
      <p:ext uri="{BB962C8B-B14F-4D97-AF65-F5344CB8AC3E}">
        <p14:creationId xmlns:p14="http://schemas.microsoft.com/office/powerpoint/2010/main" val="1875912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6B3CE-7B2E-16DF-A512-7744B0A486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4D6A0F-6B5A-96D0-809C-4261F6B3A1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E09BB2-19D4-4FFD-C334-769B4E771FA3}"/>
              </a:ext>
            </a:extLst>
          </p:cNvPr>
          <p:cNvSpPr>
            <a:spLocks noGrp="1"/>
          </p:cNvSpPr>
          <p:nvPr>
            <p:ph type="body" idx="1"/>
          </p:nvPr>
        </p:nvSpPr>
        <p:spPr/>
        <p:txBody>
          <a:bodyPr/>
          <a:lstStyle/>
          <a:p>
            <a:r>
              <a:rPr lang="en-US" dirty="0"/>
              <a:t>Enhance your presentations with Copilot’s design assistance. It suggests slide layouts and visual styles that fit your content, ensures consistent application of themes and branding, and helps select appropriate imagery and icons to boost visual appeal.</a:t>
            </a:r>
          </a:p>
        </p:txBody>
      </p:sp>
      <p:sp>
        <p:nvSpPr>
          <p:cNvPr id="4" name="Slide Number Placeholder 3">
            <a:extLst>
              <a:ext uri="{FF2B5EF4-FFF2-40B4-BE49-F238E27FC236}">
                <a16:creationId xmlns:a16="http://schemas.microsoft.com/office/drawing/2014/main" id="{28BC34CA-F7F7-8922-A66E-38918FB1BB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4E6AB8-202A-7D41-9CBD-7C8AE42CF1A5}" type="slidenum">
              <a:rPr kumimoji="0" lang="en-US" sz="1200" b="0" i="0" u="none" strike="noStrike" kern="1200" cap="none" spc="0" normalizeH="0" baseline="0" noProof="0" smtClean="0">
                <a:ln>
                  <a:noFill/>
                </a:ln>
                <a:solidFill>
                  <a:prstClr val="black"/>
                </a:solidFill>
                <a:effectLst/>
                <a:uLnTx/>
                <a:uFillTx/>
                <a:latin typeface="Plus Jakarta Sans Medium"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Plus Jakarta Sans Medium" pitchFamily="2" charset="0"/>
              <a:ea typeface="+mn-ea"/>
              <a:cs typeface="+mn-cs"/>
            </a:endParaRPr>
          </a:p>
        </p:txBody>
      </p:sp>
    </p:spTree>
    <p:extLst>
      <p:ext uri="{BB962C8B-B14F-4D97-AF65-F5344CB8AC3E}">
        <p14:creationId xmlns:p14="http://schemas.microsoft.com/office/powerpoint/2010/main" val="1727215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72559-3EEC-7E91-2A41-700BE1041D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88F0F5-9721-70C1-2B7E-DF069F7C58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18E847-5E0A-48E4-71B5-A0FCEE56BC70}"/>
              </a:ext>
            </a:extLst>
          </p:cNvPr>
          <p:cNvSpPr>
            <a:spLocks noGrp="1"/>
          </p:cNvSpPr>
          <p:nvPr>
            <p:ph type="body" idx="1"/>
          </p:nvPr>
        </p:nvSpPr>
        <p:spPr/>
        <p:txBody>
          <a:bodyPr/>
          <a:lstStyle/>
          <a:p>
            <a:r>
              <a:rPr lang="en-US" dirty="0"/>
              <a:t>Copilot simplifies data visualization by transforming raw data into clear and informative charts and graphs. It recommends the best visual formats and integrates with Excel to keep your visuals updated dynamically.</a:t>
            </a:r>
          </a:p>
        </p:txBody>
      </p:sp>
      <p:sp>
        <p:nvSpPr>
          <p:cNvPr id="4" name="Slide Number Placeholder 3">
            <a:extLst>
              <a:ext uri="{FF2B5EF4-FFF2-40B4-BE49-F238E27FC236}">
                <a16:creationId xmlns:a16="http://schemas.microsoft.com/office/drawing/2014/main" id="{589551C7-7D28-1C51-2613-1F0D273512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4E6AB8-202A-7D41-9CBD-7C8AE42CF1A5}" type="slidenum">
              <a:rPr kumimoji="0" lang="en-US" sz="1200" b="0" i="0" u="none" strike="noStrike" kern="1200" cap="none" spc="0" normalizeH="0" baseline="0" noProof="0" smtClean="0">
                <a:ln>
                  <a:noFill/>
                </a:ln>
                <a:solidFill>
                  <a:prstClr val="black"/>
                </a:solidFill>
                <a:effectLst/>
                <a:uLnTx/>
                <a:uFillTx/>
                <a:latin typeface="Plus Jakarta Sans Medium"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Plus Jakarta Sans Medium" pitchFamily="2" charset="0"/>
              <a:ea typeface="+mn-ea"/>
              <a:cs typeface="+mn-cs"/>
            </a:endParaRPr>
          </a:p>
        </p:txBody>
      </p:sp>
    </p:spTree>
    <p:extLst>
      <p:ext uri="{BB962C8B-B14F-4D97-AF65-F5344CB8AC3E}">
        <p14:creationId xmlns:p14="http://schemas.microsoft.com/office/powerpoint/2010/main" val="575168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Receive real-time editing support with Copilot. It can rewrite or rephrase your slide content to improve clarity and tone, ensuring your message resonates. Additionally, it translates content into different languages to reach diverse audiences.</a:t>
            </a:r>
          </a:p>
        </p:txBody>
      </p:sp>
      <p:sp>
        <p:nvSpPr>
          <p:cNvPr id="4" name="Slide Number Placeholder 3"/>
          <p:cNvSpPr>
            <a:spLocks noGrp="1"/>
          </p:cNvSpPr>
          <p:nvPr>
            <p:ph type="sldNum" sz="quarter" idx="5"/>
          </p:nvPr>
        </p:nvSpPr>
        <p:spPr/>
        <p:txBody>
          <a:bodyPr/>
          <a:lstStyle/>
          <a:p>
            <a:fld id="{654E6AB8-202A-7D41-9CBD-7C8AE42CF1A5}" type="slidenum">
              <a:rPr lang="en-US" smtClean="0"/>
              <a:pPr/>
              <a:t>11</a:t>
            </a:fld>
            <a:endParaRPr lang="en-US"/>
          </a:p>
        </p:txBody>
      </p:sp>
    </p:spTree>
    <p:extLst>
      <p:ext uri="{BB962C8B-B14F-4D97-AF65-F5344CB8AC3E}">
        <p14:creationId xmlns:p14="http://schemas.microsoft.com/office/powerpoint/2010/main" val="827257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also acts as your presentation coach by providing feedback on your pacing and delivery. It highlights filler words and tone issues, offering actionable suggestions to make your presentations more engaging and effective.</a:t>
            </a:r>
          </a:p>
        </p:txBody>
      </p:sp>
      <p:sp>
        <p:nvSpPr>
          <p:cNvPr id="4" name="Slide Number Placeholder 3"/>
          <p:cNvSpPr>
            <a:spLocks noGrp="1"/>
          </p:cNvSpPr>
          <p:nvPr>
            <p:ph type="sldNum" sz="quarter" idx="5"/>
          </p:nvPr>
        </p:nvSpPr>
        <p:spPr/>
        <p:txBody>
          <a:bodyPr/>
          <a:lstStyle/>
          <a:p>
            <a:fld id="{654E6AB8-202A-7D41-9CBD-7C8AE42CF1A5}" type="slidenum">
              <a:rPr lang="en-US" smtClean="0"/>
              <a:pPr/>
              <a:t>12</a:t>
            </a:fld>
            <a:endParaRPr lang="en-US"/>
          </a:p>
        </p:txBody>
      </p:sp>
    </p:spTree>
    <p:extLst>
      <p:ext uri="{BB962C8B-B14F-4D97-AF65-F5344CB8AC3E}">
        <p14:creationId xmlns:p14="http://schemas.microsoft.com/office/powerpoint/2010/main" val="3979712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3D5BD-CF48-D907-675F-ADC5E3EC3F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DE5229-4095-283A-B978-262D0999EF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E27EF5-7908-5B95-78C5-D7830C30FB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F999810-1935-8B3A-441F-5D58B4281844}"/>
              </a:ext>
            </a:extLst>
          </p:cNvPr>
          <p:cNvSpPr>
            <a:spLocks noGrp="1"/>
          </p:cNvSpPr>
          <p:nvPr>
            <p:ph type="sldNum" sz="quarter" idx="5"/>
          </p:nvPr>
        </p:nvSpPr>
        <p:spPr/>
        <p:txBody>
          <a:bodyPr/>
          <a:lstStyle/>
          <a:p>
            <a:fld id="{654E6AB8-202A-7D41-9CBD-7C8AE42CF1A5}" type="slidenum">
              <a:rPr lang="en-US" smtClean="0"/>
              <a:pPr/>
              <a:t>14</a:t>
            </a:fld>
            <a:endParaRPr lang="en-US"/>
          </a:p>
        </p:txBody>
      </p:sp>
    </p:spTree>
    <p:extLst>
      <p:ext uri="{BB962C8B-B14F-4D97-AF65-F5344CB8AC3E}">
        <p14:creationId xmlns:p14="http://schemas.microsoft.com/office/powerpoint/2010/main" val="2575273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2.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158.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pn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2.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38" Type="http://schemas.openxmlformats.org/officeDocument/2006/relationships/image" Target="../media/image83.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89.png"/><Relationship Id="rId1" Type="http://schemas.openxmlformats.org/officeDocument/2006/relationships/slideMaster" Target="../slideMasters/slideMaster2.xml"/><Relationship Id="rId4" Type="http://schemas.openxmlformats.org/officeDocument/2006/relationships/chart" Target="../charts/chart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2.xml"/><Relationship Id="rId6" Type="http://schemas.openxmlformats.org/officeDocument/2006/relationships/image" Target="../media/image93.png"/></Relationships>
</file>

<file path=ppt/slideLayouts/_rels/slideLayout164.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2.xml"/><Relationship Id="rId6" Type="http://schemas.openxmlformats.org/officeDocument/2006/relationships/image" Target="../media/image140.png"/></Relationships>
</file>

<file path=ppt/slideLayouts/_rels/slideLayout165.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527.svg"/><Relationship Id="rId226" Type="http://schemas.openxmlformats.org/officeDocument/2006/relationships/image" Target="../media/image55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458.svg"/><Relationship Id="rId53" Type="http://schemas.openxmlformats.org/officeDocument/2006/relationships/image" Target="../media/image234.png"/><Relationship Id="rId74" Type="http://schemas.openxmlformats.org/officeDocument/2006/relationships/image" Target="../media/image479.svg"/><Relationship Id="rId128" Type="http://schemas.openxmlformats.org/officeDocument/2006/relationships/image" Target="../media/image506.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522.svg"/><Relationship Id="rId181" Type="http://schemas.openxmlformats.org/officeDocument/2006/relationships/image" Target="../media/image362.png"/><Relationship Id="rId216" Type="http://schemas.openxmlformats.org/officeDocument/2006/relationships/image" Target="../media/image550.svg"/><Relationship Id="rId237" Type="http://schemas.openxmlformats.org/officeDocument/2006/relationships/image" Target="../media/image561.svg"/><Relationship Id="rId258" Type="http://schemas.openxmlformats.org/officeDocument/2006/relationships/image" Target="../media/image434.png"/><Relationship Id="rId22" Type="http://schemas.openxmlformats.org/officeDocument/2006/relationships/image" Target="../media/image453.svg"/><Relationship Id="rId43" Type="http://schemas.openxmlformats.org/officeDocument/2006/relationships/image" Target="../media/image224.png"/><Relationship Id="rId64" Type="http://schemas.openxmlformats.org/officeDocument/2006/relationships/image" Target="../media/image474.svg"/><Relationship Id="rId118" Type="http://schemas.openxmlformats.org/officeDocument/2006/relationships/image" Target="../media/image501.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517.svg"/><Relationship Id="rId171" Type="http://schemas.openxmlformats.org/officeDocument/2006/relationships/image" Target="../media/image352.png"/><Relationship Id="rId192" Type="http://schemas.openxmlformats.org/officeDocument/2006/relationships/image" Target="../media/image538.svg"/><Relationship Id="rId206" Type="http://schemas.openxmlformats.org/officeDocument/2006/relationships/image" Target="../media/image545.svg"/><Relationship Id="rId227" Type="http://schemas.openxmlformats.org/officeDocument/2006/relationships/image" Target="../media/image406.png"/><Relationship Id="rId248" Type="http://schemas.openxmlformats.org/officeDocument/2006/relationships/image" Target="../media/image426.pn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496.svg"/><Relationship Id="rId129" Type="http://schemas.openxmlformats.org/officeDocument/2006/relationships/image" Target="../media/image310.png"/><Relationship Id="rId54" Type="http://schemas.openxmlformats.org/officeDocument/2006/relationships/image" Target="../media/image469.svg"/><Relationship Id="rId75" Type="http://schemas.openxmlformats.org/officeDocument/2006/relationships/image" Target="../media/image256.png"/><Relationship Id="rId96" Type="http://schemas.openxmlformats.org/officeDocument/2006/relationships/image" Target="../media/image490.svg"/><Relationship Id="rId140" Type="http://schemas.openxmlformats.org/officeDocument/2006/relationships/image" Target="../media/image512.svg"/><Relationship Id="rId161" Type="http://schemas.openxmlformats.org/officeDocument/2006/relationships/image" Target="../media/image342.png"/><Relationship Id="rId182" Type="http://schemas.openxmlformats.org/officeDocument/2006/relationships/image" Target="../media/image53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6.png"/><Relationship Id="rId259" Type="http://schemas.openxmlformats.org/officeDocument/2006/relationships/image" Target="../media/image572.sv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464.svg"/><Relationship Id="rId65" Type="http://schemas.openxmlformats.org/officeDocument/2006/relationships/image" Target="../media/image246.png"/><Relationship Id="rId86" Type="http://schemas.openxmlformats.org/officeDocument/2006/relationships/image" Target="../media/image485.svg"/><Relationship Id="rId130" Type="http://schemas.openxmlformats.org/officeDocument/2006/relationships/image" Target="../media/image507.svg"/><Relationship Id="rId151" Type="http://schemas.openxmlformats.org/officeDocument/2006/relationships/image" Target="../media/image332.png"/><Relationship Id="rId172" Type="http://schemas.openxmlformats.org/officeDocument/2006/relationships/image" Target="../media/image528.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556.svg"/><Relationship Id="rId249" Type="http://schemas.openxmlformats.org/officeDocument/2006/relationships/image" Target="../media/image567.sv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6.png"/><Relationship Id="rId34" Type="http://schemas.openxmlformats.org/officeDocument/2006/relationships/image" Target="../media/image459.svg"/><Relationship Id="rId55" Type="http://schemas.openxmlformats.org/officeDocument/2006/relationships/image" Target="../media/image236.png"/><Relationship Id="rId76" Type="http://schemas.openxmlformats.org/officeDocument/2006/relationships/image" Target="../media/image480.svg"/><Relationship Id="rId97" Type="http://schemas.openxmlformats.org/officeDocument/2006/relationships/image" Target="../media/image278.png"/><Relationship Id="rId120" Type="http://schemas.openxmlformats.org/officeDocument/2006/relationships/image" Target="../media/image502.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523.svg"/><Relationship Id="rId183" Type="http://schemas.openxmlformats.org/officeDocument/2006/relationships/image" Target="../media/image364.png"/><Relationship Id="rId218" Type="http://schemas.openxmlformats.org/officeDocument/2006/relationships/image" Target="../media/image551.svg"/><Relationship Id="rId239" Type="http://schemas.openxmlformats.org/officeDocument/2006/relationships/image" Target="../media/image562.svg"/><Relationship Id="rId250" Type="http://schemas.openxmlformats.org/officeDocument/2006/relationships/image" Target="../media/image428.png"/><Relationship Id="rId24" Type="http://schemas.openxmlformats.org/officeDocument/2006/relationships/image" Target="../media/image454.svg"/><Relationship Id="rId45" Type="http://schemas.openxmlformats.org/officeDocument/2006/relationships/image" Target="../media/image226.png"/><Relationship Id="rId66" Type="http://schemas.openxmlformats.org/officeDocument/2006/relationships/image" Target="../media/image475.svg"/><Relationship Id="rId87" Type="http://schemas.openxmlformats.org/officeDocument/2006/relationships/image" Target="../media/image268.png"/><Relationship Id="rId110" Type="http://schemas.openxmlformats.org/officeDocument/2006/relationships/image" Target="../media/image497.svg"/><Relationship Id="rId131" Type="http://schemas.openxmlformats.org/officeDocument/2006/relationships/image" Target="../media/image312.png"/><Relationship Id="rId152" Type="http://schemas.openxmlformats.org/officeDocument/2006/relationships/image" Target="../media/image518.svg"/><Relationship Id="rId173" Type="http://schemas.openxmlformats.org/officeDocument/2006/relationships/image" Target="../media/image354.png"/><Relationship Id="rId194" Type="http://schemas.openxmlformats.org/officeDocument/2006/relationships/image" Target="../media/image539.svg"/><Relationship Id="rId208" Type="http://schemas.openxmlformats.org/officeDocument/2006/relationships/image" Target="../media/image546.svg"/><Relationship Id="rId229" Type="http://schemas.openxmlformats.org/officeDocument/2006/relationships/image" Target="../media/image408.png"/><Relationship Id="rId240" Type="http://schemas.openxmlformats.org/officeDocument/2006/relationships/image" Target="../media/image418.png"/><Relationship Id="rId261" Type="http://schemas.openxmlformats.org/officeDocument/2006/relationships/image" Target="../media/image573.sv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470.svg"/><Relationship Id="rId77" Type="http://schemas.openxmlformats.org/officeDocument/2006/relationships/image" Target="../media/image258.png"/><Relationship Id="rId100" Type="http://schemas.openxmlformats.org/officeDocument/2006/relationships/image" Target="../media/image492.svg"/><Relationship Id="rId8" Type="http://schemas.openxmlformats.org/officeDocument/2006/relationships/image" Target="../media/image191.svg"/><Relationship Id="rId98" Type="http://schemas.openxmlformats.org/officeDocument/2006/relationships/image" Target="../media/image491.svg"/><Relationship Id="rId121" Type="http://schemas.openxmlformats.org/officeDocument/2006/relationships/image" Target="../media/image302.png"/><Relationship Id="rId142" Type="http://schemas.openxmlformats.org/officeDocument/2006/relationships/image" Target="../media/image513.svg"/><Relationship Id="rId163" Type="http://schemas.openxmlformats.org/officeDocument/2006/relationships/image" Target="../media/image344.png"/><Relationship Id="rId184" Type="http://schemas.openxmlformats.org/officeDocument/2006/relationships/image" Target="../media/image534.svg"/><Relationship Id="rId219" Type="http://schemas.openxmlformats.org/officeDocument/2006/relationships/image" Target="../media/image400.png"/><Relationship Id="rId230" Type="http://schemas.openxmlformats.org/officeDocument/2006/relationships/image" Target="../media/image557.svg"/><Relationship Id="rId251" Type="http://schemas.openxmlformats.org/officeDocument/2006/relationships/image" Target="../media/image568.svg"/><Relationship Id="rId25" Type="http://schemas.openxmlformats.org/officeDocument/2006/relationships/image" Target="../media/image206.png"/><Relationship Id="rId46" Type="http://schemas.openxmlformats.org/officeDocument/2006/relationships/image" Target="../media/image465.svg"/><Relationship Id="rId67" Type="http://schemas.openxmlformats.org/officeDocument/2006/relationships/image" Target="../media/image248.png"/><Relationship Id="rId88" Type="http://schemas.openxmlformats.org/officeDocument/2006/relationships/image" Target="../media/image486.svg"/><Relationship Id="rId111" Type="http://schemas.openxmlformats.org/officeDocument/2006/relationships/image" Target="../media/image292.png"/><Relationship Id="rId132" Type="http://schemas.openxmlformats.org/officeDocument/2006/relationships/image" Target="../media/image508.svg"/><Relationship Id="rId153" Type="http://schemas.openxmlformats.org/officeDocument/2006/relationships/image" Target="../media/image334.png"/><Relationship Id="rId174" Type="http://schemas.openxmlformats.org/officeDocument/2006/relationships/image" Target="../media/image529.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552.svg"/><Relationship Id="rId241" Type="http://schemas.openxmlformats.org/officeDocument/2006/relationships/image" Target="../media/image563.svg"/><Relationship Id="rId15" Type="http://schemas.openxmlformats.org/officeDocument/2006/relationships/image" Target="../media/image198.png"/><Relationship Id="rId36" Type="http://schemas.openxmlformats.org/officeDocument/2006/relationships/image" Target="../media/image460.svg"/><Relationship Id="rId57" Type="http://schemas.openxmlformats.org/officeDocument/2006/relationships/image" Target="../media/image238.png"/><Relationship Id="rId262" Type="http://schemas.openxmlformats.org/officeDocument/2006/relationships/image" Target="../media/image438.png"/><Relationship Id="rId78" Type="http://schemas.openxmlformats.org/officeDocument/2006/relationships/image" Target="../media/image481.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503.svg"/><Relationship Id="rId143" Type="http://schemas.openxmlformats.org/officeDocument/2006/relationships/image" Target="../media/image324.png"/><Relationship Id="rId164" Type="http://schemas.openxmlformats.org/officeDocument/2006/relationships/image" Target="../media/image524.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547.svg"/><Relationship Id="rId26" Type="http://schemas.openxmlformats.org/officeDocument/2006/relationships/image" Target="../media/image455.svg"/><Relationship Id="rId231" Type="http://schemas.openxmlformats.org/officeDocument/2006/relationships/image" Target="../media/image410.png"/><Relationship Id="rId252" Type="http://schemas.openxmlformats.org/officeDocument/2006/relationships/image" Target="../media/image430.png"/><Relationship Id="rId47" Type="http://schemas.openxmlformats.org/officeDocument/2006/relationships/image" Target="../media/image228.png"/><Relationship Id="rId68" Type="http://schemas.openxmlformats.org/officeDocument/2006/relationships/image" Target="../media/image476.svg"/><Relationship Id="rId89" Type="http://schemas.openxmlformats.org/officeDocument/2006/relationships/image" Target="../media/image270.png"/><Relationship Id="rId112" Type="http://schemas.openxmlformats.org/officeDocument/2006/relationships/image" Target="../media/image498.svg"/><Relationship Id="rId133" Type="http://schemas.openxmlformats.org/officeDocument/2006/relationships/image" Target="../media/image314.png"/><Relationship Id="rId154" Type="http://schemas.openxmlformats.org/officeDocument/2006/relationships/image" Target="../media/image519.svg"/><Relationship Id="rId175" Type="http://schemas.openxmlformats.org/officeDocument/2006/relationships/image" Target="../media/image356.png"/><Relationship Id="rId196" Type="http://schemas.openxmlformats.org/officeDocument/2006/relationships/image" Target="../media/image540.svg"/><Relationship Id="rId200" Type="http://schemas.openxmlformats.org/officeDocument/2006/relationships/image" Target="../media/image542.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0.png"/><Relationship Id="rId263" Type="http://schemas.openxmlformats.org/officeDocument/2006/relationships/image" Target="../media/image574.svg"/><Relationship Id="rId37" Type="http://schemas.openxmlformats.org/officeDocument/2006/relationships/image" Target="../media/image218.png"/><Relationship Id="rId58" Type="http://schemas.openxmlformats.org/officeDocument/2006/relationships/image" Target="../media/image471.svg"/><Relationship Id="rId79" Type="http://schemas.openxmlformats.org/officeDocument/2006/relationships/image" Target="../media/image260.png"/><Relationship Id="rId102" Type="http://schemas.openxmlformats.org/officeDocument/2006/relationships/image" Target="../media/image493.svg"/><Relationship Id="rId123" Type="http://schemas.openxmlformats.org/officeDocument/2006/relationships/image" Target="../media/image304.png"/><Relationship Id="rId144" Type="http://schemas.openxmlformats.org/officeDocument/2006/relationships/image" Target="../media/image514.svg"/><Relationship Id="rId90" Type="http://schemas.openxmlformats.org/officeDocument/2006/relationships/image" Target="../media/image487.svg"/><Relationship Id="rId165" Type="http://schemas.openxmlformats.org/officeDocument/2006/relationships/image" Target="../media/image346.png"/><Relationship Id="rId186" Type="http://schemas.openxmlformats.org/officeDocument/2006/relationships/image" Target="../media/image535.svg"/><Relationship Id="rId211" Type="http://schemas.openxmlformats.org/officeDocument/2006/relationships/image" Target="../media/image392.png"/><Relationship Id="rId232" Type="http://schemas.openxmlformats.org/officeDocument/2006/relationships/image" Target="../media/image558.svg"/><Relationship Id="rId253" Type="http://schemas.openxmlformats.org/officeDocument/2006/relationships/image" Target="../media/image569.svg"/><Relationship Id="rId27" Type="http://schemas.openxmlformats.org/officeDocument/2006/relationships/image" Target="../media/image208.png"/><Relationship Id="rId48" Type="http://schemas.openxmlformats.org/officeDocument/2006/relationships/image" Target="../media/image466.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509.svg"/><Relationship Id="rId80" Type="http://schemas.openxmlformats.org/officeDocument/2006/relationships/image" Target="../media/image482.svg"/><Relationship Id="rId155" Type="http://schemas.openxmlformats.org/officeDocument/2006/relationships/image" Target="../media/image336.png"/><Relationship Id="rId176" Type="http://schemas.openxmlformats.org/officeDocument/2006/relationships/image" Target="../media/image530.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553.svg"/><Relationship Id="rId243" Type="http://schemas.openxmlformats.org/officeDocument/2006/relationships/image" Target="../media/image564.svg"/><Relationship Id="rId264" Type="http://schemas.openxmlformats.org/officeDocument/2006/relationships/image" Target="../media/image42.png"/><Relationship Id="rId17" Type="http://schemas.openxmlformats.org/officeDocument/2006/relationships/image" Target="../media/image200.png"/><Relationship Id="rId38" Type="http://schemas.openxmlformats.org/officeDocument/2006/relationships/image" Target="../media/image461.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504.svg"/><Relationship Id="rId70" Type="http://schemas.openxmlformats.org/officeDocument/2006/relationships/image" Target="../media/image477.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525.svg"/><Relationship Id="rId187" Type="http://schemas.openxmlformats.org/officeDocument/2006/relationships/image" Target="../media/image368.png"/><Relationship Id="rId1" Type="http://schemas.openxmlformats.org/officeDocument/2006/relationships/slideMaster" Target="../slideMasters/slideMaster2.xml"/><Relationship Id="rId212" Type="http://schemas.openxmlformats.org/officeDocument/2006/relationships/image" Target="../media/image548.svg"/><Relationship Id="rId233" Type="http://schemas.openxmlformats.org/officeDocument/2006/relationships/image" Target="../media/image412.png"/><Relationship Id="rId254" Type="http://schemas.openxmlformats.org/officeDocument/2006/relationships/image" Target="../media/image38.png"/><Relationship Id="rId28" Type="http://schemas.openxmlformats.org/officeDocument/2006/relationships/image" Target="../media/image456.svg"/><Relationship Id="rId49" Type="http://schemas.openxmlformats.org/officeDocument/2006/relationships/image" Target="../media/image230.png"/><Relationship Id="rId114" Type="http://schemas.openxmlformats.org/officeDocument/2006/relationships/image" Target="../media/image499.svg"/><Relationship Id="rId60" Type="http://schemas.openxmlformats.org/officeDocument/2006/relationships/image" Target="../media/image472.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520.svg"/><Relationship Id="rId177" Type="http://schemas.openxmlformats.org/officeDocument/2006/relationships/image" Target="../media/image358.png"/><Relationship Id="rId198" Type="http://schemas.openxmlformats.org/officeDocument/2006/relationships/image" Target="../media/image541.svg"/><Relationship Id="rId202" Type="http://schemas.openxmlformats.org/officeDocument/2006/relationships/image" Target="../media/image543.svg"/><Relationship Id="rId223" Type="http://schemas.openxmlformats.org/officeDocument/2006/relationships/image" Target="../media/image404.png"/><Relationship Id="rId244" Type="http://schemas.openxmlformats.org/officeDocument/2006/relationships/image" Target="../media/image422.png"/><Relationship Id="rId18" Type="http://schemas.openxmlformats.org/officeDocument/2006/relationships/image" Target="../media/image451.svg"/><Relationship Id="rId39" Type="http://schemas.openxmlformats.org/officeDocument/2006/relationships/image" Target="../media/image220.png"/><Relationship Id="rId265" Type="http://schemas.openxmlformats.org/officeDocument/2006/relationships/image" Target="../media/image575.svg"/><Relationship Id="rId50" Type="http://schemas.openxmlformats.org/officeDocument/2006/relationships/image" Target="../media/image467.svg"/><Relationship Id="rId104" Type="http://schemas.openxmlformats.org/officeDocument/2006/relationships/image" Target="../media/image494.svg"/><Relationship Id="rId125" Type="http://schemas.openxmlformats.org/officeDocument/2006/relationships/image" Target="../media/image306.png"/><Relationship Id="rId146" Type="http://schemas.openxmlformats.org/officeDocument/2006/relationships/image" Target="../media/image515.svg"/><Relationship Id="rId167" Type="http://schemas.openxmlformats.org/officeDocument/2006/relationships/image" Target="../media/image348.png"/><Relationship Id="rId188" Type="http://schemas.openxmlformats.org/officeDocument/2006/relationships/image" Target="../media/image536.svg"/><Relationship Id="rId71" Type="http://schemas.openxmlformats.org/officeDocument/2006/relationships/image" Target="../media/image252.png"/><Relationship Id="rId92" Type="http://schemas.openxmlformats.org/officeDocument/2006/relationships/image" Target="../media/image488.svg"/><Relationship Id="rId213" Type="http://schemas.openxmlformats.org/officeDocument/2006/relationships/image" Target="../media/image394.png"/><Relationship Id="rId234" Type="http://schemas.openxmlformats.org/officeDocument/2006/relationships/image" Target="../media/image559.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570.svg"/><Relationship Id="rId40" Type="http://schemas.openxmlformats.org/officeDocument/2006/relationships/image" Target="../media/image462.svg"/><Relationship Id="rId115" Type="http://schemas.openxmlformats.org/officeDocument/2006/relationships/image" Target="../media/image296.png"/><Relationship Id="rId136" Type="http://schemas.openxmlformats.org/officeDocument/2006/relationships/image" Target="../media/image510.svg"/><Relationship Id="rId157" Type="http://schemas.openxmlformats.org/officeDocument/2006/relationships/image" Target="../media/image338.png"/><Relationship Id="rId178" Type="http://schemas.openxmlformats.org/officeDocument/2006/relationships/image" Target="../media/image531.svg"/><Relationship Id="rId61" Type="http://schemas.openxmlformats.org/officeDocument/2006/relationships/image" Target="../media/image242.png"/><Relationship Id="rId82" Type="http://schemas.openxmlformats.org/officeDocument/2006/relationships/image" Target="../media/image48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554.svg"/><Relationship Id="rId245" Type="http://schemas.openxmlformats.org/officeDocument/2006/relationships/image" Target="../media/image565.svg"/><Relationship Id="rId266" Type="http://schemas.openxmlformats.org/officeDocument/2006/relationships/image" Target="../media/image440.png"/><Relationship Id="rId30" Type="http://schemas.openxmlformats.org/officeDocument/2006/relationships/image" Target="../media/image457.svg"/><Relationship Id="rId105" Type="http://schemas.openxmlformats.org/officeDocument/2006/relationships/image" Target="../media/image286.png"/><Relationship Id="rId126" Type="http://schemas.openxmlformats.org/officeDocument/2006/relationships/image" Target="../media/image505.svg"/><Relationship Id="rId147" Type="http://schemas.openxmlformats.org/officeDocument/2006/relationships/image" Target="../media/image328.png"/><Relationship Id="rId168" Type="http://schemas.openxmlformats.org/officeDocument/2006/relationships/image" Target="../media/image526.svg"/><Relationship Id="rId51" Type="http://schemas.openxmlformats.org/officeDocument/2006/relationships/image" Target="../media/image232.png"/><Relationship Id="rId72" Type="http://schemas.openxmlformats.org/officeDocument/2006/relationships/image" Target="../media/image478.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549.svg"/><Relationship Id="rId235" Type="http://schemas.openxmlformats.org/officeDocument/2006/relationships/image" Target="../media/image560.svg"/><Relationship Id="rId256" Type="http://schemas.openxmlformats.org/officeDocument/2006/relationships/image" Target="../media/image432.png"/><Relationship Id="rId116" Type="http://schemas.openxmlformats.org/officeDocument/2006/relationships/image" Target="../media/image500.svg"/><Relationship Id="rId137" Type="http://schemas.openxmlformats.org/officeDocument/2006/relationships/image" Target="../media/image318.png"/><Relationship Id="rId158" Type="http://schemas.openxmlformats.org/officeDocument/2006/relationships/image" Target="../media/image521.svg"/><Relationship Id="rId20" Type="http://schemas.openxmlformats.org/officeDocument/2006/relationships/image" Target="../media/image452.svg"/><Relationship Id="rId41" Type="http://schemas.openxmlformats.org/officeDocument/2006/relationships/image" Target="../media/image222.png"/><Relationship Id="rId62" Type="http://schemas.openxmlformats.org/officeDocument/2006/relationships/image" Target="../media/image47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537.svg"/><Relationship Id="rId204" Type="http://schemas.openxmlformats.org/officeDocument/2006/relationships/image" Target="../media/image544.svg"/><Relationship Id="rId225" Type="http://schemas.openxmlformats.org/officeDocument/2006/relationships/image" Target="../media/image34.png"/><Relationship Id="rId246" Type="http://schemas.openxmlformats.org/officeDocument/2006/relationships/image" Target="../media/image424.png"/><Relationship Id="rId267" Type="http://schemas.openxmlformats.org/officeDocument/2006/relationships/image" Target="../media/image576.svg"/><Relationship Id="rId106" Type="http://schemas.openxmlformats.org/officeDocument/2006/relationships/image" Target="../media/image495.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468.svg"/><Relationship Id="rId73" Type="http://schemas.openxmlformats.org/officeDocument/2006/relationships/image" Target="../media/image254.png"/><Relationship Id="rId94" Type="http://schemas.openxmlformats.org/officeDocument/2006/relationships/image" Target="../media/image489.svg"/><Relationship Id="rId148" Type="http://schemas.openxmlformats.org/officeDocument/2006/relationships/image" Target="../media/image516.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532.svg"/><Relationship Id="rId215" Type="http://schemas.openxmlformats.org/officeDocument/2006/relationships/image" Target="../media/image396.png"/><Relationship Id="rId236" Type="http://schemas.openxmlformats.org/officeDocument/2006/relationships/image" Target="../media/image414.png"/><Relationship Id="rId257" Type="http://schemas.openxmlformats.org/officeDocument/2006/relationships/image" Target="../media/image571.svg"/><Relationship Id="rId42" Type="http://schemas.openxmlformats.org/officeDocument/2006/relationships/image" Target="../media/image463.svg"/><Relationship Id="rId84" Type="http://schemas.openxmlformats.org/officeDocument/2006/relationships/image" Target="../media/image484.svg"/><Relationship Id="rId138" Type="http://schemas.openxmlformats.org/officeDocument/2006/relationships/image" Target="../media/image511.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566.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2.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2.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2.xml"/><Relationship Id="rId4" Type="http://schemas.openxmlformats.org/officeDocument/2006/relationships/image" Target="../media/image448.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7.jp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78.jpg"/><Relationship Id="rId1" Type="http://schemas.openxmlformats.org/officeDocument/2006/relationships/slideMaster" Target="../slideMasters/slideMaster3.xml"/><Relationship Id="rId4" Type="http://schemas.openxmlformats.org/officeDocument/2006/relationships/image" Target="../media/image450.sv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50.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450.sv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79.jp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80.jp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81.jp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82.jp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83.jp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84.jp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85.jp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86.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87.jp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88.jp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89.jp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80.jp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84.jp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9.jpg"/><Relationship Id="rId1" Type="http://schemas.openxmlformats.org/officeDocument/2006/relationships/slideMaster" Target="../slideMasters/slideMaster3.xml"/><Relationship Id="rId4" Type="http://schemas.openxmlformats.org/officeDocument/2006/relationships/image" Target="../media/image449.sv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243.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pn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3.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38" Type="http://schemas.openxmlformats.org/officeDocument/2006/relationships/image" Target="../media/image83.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89.png"/><Relationship Id="rId1" Type="http://schemas.openxmlformats.org/officeDocument/2006/relationships/slideMaster" Target="../slideMasters/slideMaster3.xml"/><Relationship Id="rId4" Type="http://schemas.openxmlformats.org/officeDocument/2006/relationships/chart" Target="../charts/chart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3.xml"/><Relationship Id="rId6" Type="http://schemas.openxmlformats.org/officeDocument/2006/relationships/image" Target="../media/image93.png"/></Relationships>
</file>

<file path=ppt/slideLayouts/_rels/slideLayout249.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3.xml"/><Relationship Id="rId6" Type="http://schemas.openxmlformats.org/officeDocument/2006/relationships/image" Target="../media/image14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527.svg"/><Relationship Id="rId226" Type="http://schemas.openxmlformats.org/officeDocument/2006/relationships/image" Target="../media/image55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458.svg"/><Relationship Id="rId53" Type="http://schemas.openxmlformats.org/officeDocument/2006/relationships/image" Target="../media/image234.png"/><Relationship Id="rId74" Type="http://schemas.openxmlformats.org/officeDocument/2006/relationships/image" Target="../media/image479.svg"/><Relationship Id="rId128" Type="http://schemas.openxmlformats.org/officeDocument/2006/relationships/image" Target="../media/image506.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522.svg"/><Relationship Id="rId181" Type="http://schemas.openxmlformats.org/officeDocument/2006/relationships/image" Target="../media/image362.png"/><Relationship Id="rId216" Type="http://schemas.openxmlformats.org/officeDocument/2006/relationships/image" Target="../media/image550.svg"/><Relationship Id="rId237" Type="http://schemas.openxmlformats.org/officeDocument/2006/relationships/image" Target="../media/image561.svg"/><Relationship Id="rId258" Type="http://schemas.openxmlformats.org/officeDocument/2006/relationships/image" Target="../media/image434.png"/><Relationship Id="rId22" Type="http://schemas.openxmlformats.org/officeDocument/2006/relationships/image" Target="../media/image453.svg"/><Relationship Id="rId43" Type="http://schemas.openxmlformats.org/officeDocument/2006/relationships/image" Target="../media/image224.png"/><Relationship Id="rId64" Type="http://schemas.openxmlformats.org/officeDocument/2006/relationships/image" Target="../media/image474.svg"/><Relationship Id="rId118" Type="http://schemas.openxmlformats.org/officeDocument/2006/relationships/image" Target="../media/image501.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517.svg"/><Relationship Id="rId171" Type="http://schemas.openxmlformats.org/officeDocument/2006/relationships/image" Target="../media/image352.png"/><Relationship Id="rId192" Type="http://schemas.openxmlformats.org/officeDocument/2006/relationships/image" Target="../media/image538.svg"/><Relationship Id="rId206" Type="http://schemas.openxmlformats.org/officeDocument/2006/relationships/image" Target="../media/image545.svg"/><Relationship Id="rId227" Type="http://schemas.openxmlformats.org/officeDocument/2006/relationships/image" Target="../media/image406.png"/><Relationship Id="rId248" Type="http://schemas.openxmlformats.org/officeDocument/2006/relationships/image" Target="../media/image426.pn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496.svg"/><Relationship Id="rId129" Type="http://schemas.openxmlformats.org/officeDocument/2006/relationships/image" Target="../media/image310.png"/><Relationship Id="rId54" Type="http://schemas.openxmlformats.org/officeDocument/2006/relationships/image" Target="../media/image469.svg"/><Relationship Id="rId75" Type="http://schemas.openxmlformats.org/officeDocument/2006/relationships/image" Target="../media/image256.png"/><Relationship Id="rId96" Type="http://schemas.openxmlformats.org/officeDocument/2006/relationships/image" Target="../media/image490.svg"/><Relationship Id="rId140" Type="http://schemas.openxmlformats.org/officeDocument/2006/relationships/image" Target="../media/image512.svg"/><Relationship Id="rId161" Type="http://schemas.openxmlformats.org/officeDocument/2006/relationships/image" Target="../media/image342.png"/><Relationship Id="rId182" Type="http://schemas.openxmlformats.org/officeDocument/2006/relationships/image" Target="../media/image53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6.png"/><Relationship Id="rId259" Type="http://schemas.openxmlformats.org/officeDocument/2006/relationships/image" Target="../media/image572.sv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464.svg"/><Relationship Id="rId65" Type="http://schemas.openxmlformats.org/officeDocument/2006/relationships/image" Target="../media/image246.png"/><Relationship Id="rId86" Type="http://schemas.openxmlformats.org/officeDocument/2006/relationships/image" Target="../media/image485.svg"/><Relationship Id="rId130" Type="http://schemas.openxmlformats.org/officeDocument/2006/relationships/image" Target="../media/image507.svg"/><Relationship Id="rId151" Type="http://schemas.openxmlformats.org/officeDocument/2006/relationships/image" Target="../media/image332.png"/><Relationship Id="rId172" Type="http://schemas.openxmlformats.org/officeDocument/2006/relationships/image" Target="../media/image528.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556.svg"/><Relationship Id="rId249" Type="http://schemas.openxmlformats.org/officeDocument/2006/relationships/image" Target="../media/image567.sv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6.png"/><Relationship Id="rId34" Type="http://schemas.openxmlformats.org/officeDocument/2006/relationships/image" Target="../media/image459.svg"/><Relationship Id="rId55" Type="http://schemas.openxmlformats.org/officeDocument/2006/relationships/image" Target="../media/image236.png"/><Relationship Id="rId76" Type="http://schemas.openxmlformats.org/officeDocument/2006/relationships/image" Target="../media/image480.svg"/><Relationship Id="rId97" Type="http://schemas.openxmlformats.org/officeDocument/2006/relationships/image" Target="../media/image278.png"/><Relationship Id="rId120" Type="http://schemas.openxmlformats.org/officeDocument/2006/relationships/image" Target="../media/image502.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523.svg"/><Relationship Id="rId183" Type="http://schemas.openxmlformats.org/officeDocument/2006/relationships/image" Target="../media/image364.png"/><Relationship Id="rId218" Type="http://schemas.openxmlformats.org/officeDocument/2006/relationships/image" Target="../media/image551.svg"/><Relationship Id="rId239" Type="http://schemas.openxmlformats.org/officeDocument/2006/relationships/image" Target="../media/image562.svg"/><Relationship Id="rId250" Type="http://schemas.openxmlformats.org/officeDocument/2006/relationships/image" Target="../media/image428.png"/><Relationship Id="rId24" Type="http://schemas.openxmlformats.org/officeDocument/2006/relationships/image" Target="../media/image454.svg"/><Relationship Id="rId45" Type="http://schemas.openxmlformats.org/officeDocument/2006/relationships/image" Target="../media/image226.png"/><Relationship Id="rId66" Type="http://schemas.openxmlformats.org/officeDocument/2006/relationships/image" Target="../media/image475.svg"/><Relationship Id="rId87" Type="http://schemas.openxmlformats.org/officeDocument/2006/relationships/image" Target="../media/image268.png"/><Relationship Id="rId110" Type="http://schemas.openxmlformats.org/officeDocument/2006/relationships/image" Target="../media/image497.svg"/><Relationship Id="rId131" Type="http://schemas.openxmlformats.org/officeDocument/2006/relationships/image" Target="../media/image312.png"/><Relationship Id="rId152" Type="http://schemas.openxmlformats.org/officeDocument/2006/relationships/image" Target="../media/image518.svg"/><Relationship Id="rId173" Type="http://schemas.openxmlformats.org/officeDocument/2006/relationships/image" Target="../media/image354.png"/><Relationship Id="rId194" Type="http://schemas.openxmlformats.org/officeDocument/2006/relationships/image" Target="../media/image539.svg"/><Relationship Id="rId208" Type="http://schemas.openxmlformats.org/officeDocument/2006/relationships/image" Target="../media/image546.svg"/><Relationship Id="rId229" Type="http://schemas.openxmlformats.org/officeDocument/2006/relationships/image" Target="../media/image408.png"/><Relationship Id="rId240" Type="http://schemas.openxmlformats.org/officeDocument/2006/relationships/image" Target="../media/image418.png"/><Relationship Id="rId261" Type="http://schemas.openxmlformats.org/officeDocument/2006/relationships/image" Target="../media/image573.sv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470.svg"/><Relationship Id="rId77" Type="http://schemas.openxmlformats.org/officeDocument/2006/relationships/image" Target="../media/image258.png"/><Relationship Id="rId100" Type="http://schemas.openxmlformats.org/officeDocument/2006/relationships/image" Target="../media/image492.svg"/><Relationship Id="rId8" Type="http://schemas.openxmlformats.org/officeDocument/2006/relationships/image" Target="../media/image191.svg"/><Relationship Id="rId98" Type="http://schemas.openxmlformats.org/officeDocument/2006/relationships/image" Target="../media/image491.svg"/><Relationship Id="rId121" Type="http://schemas.openxmlformats.org/officeDocument/2006/relationships/image" Target="../media/image302.png"/><Relationship Id="rId142" Type="http://schemas.openxmlformats.org/officeDocument/2006/relationships/image" Target="../media/image513.svg"/><Relationship Id="rId163" Type="http://schemas.openxmlformats.org/officeDocument/2006/relationships/image" Target="../media/image344.png"/><Relationship Id="rId184" Type="http://schemas.openxmlformats.org/officeDocument/2006/relationships/image" Target="../media/image534.svg"/><Relationship Id="rId219" Type="http://schemas.openxmlformats.org/officeDocument/2006/relationships/image" Target="../media/image400.png"/><Relationship Id="rId230" Type="http://schemas.openxmlformats.org/officeDocument/2006/relationships/image" Target="../media/image557.svg"/><Relationship Id="rId251" Type="http://schemas.openxmlformats.org/officeDocument/2006/relationships/image" Target="../media/image568.svg"/><Relationship Id="rId25" Type="http://schemas.openxmlformats.org/officeDocument/2006/relationships/image" Target="../media/image206.png"/><Relationship Id="rId46" Type="http://schemas.openxmlformats.org/officeDocument/2006/relationships/image" Target="../media/image465.svg"/><Relationship Id="rId67" Type="http://schemas.openxmlformats.org/officeDocument/2006/relationships/image" Target="../media/image248.png"/><Relationship Id="rId88" Type="http://schemas.openxmlformats.org/officeDocument/2006/relationships/image" Target="../media/image486.svg"/><Relationship Id="rId111" Type="http://schemas.openxmlformats.org/officeDocument/2006/relationships/image" Target="../media/image292.png"/><Relationship Id="rId132" Type="http://schemas.openxmlformats.org/officeDocument/2006/relationships/image" Target="../media/image508.svg"/><Relationship Id="rId153" Type="http://schemas.openxmlformats.org/officeDocument/2006/relationships/image" Target="../media/image334.png"/><Relationship Id="rId174" Type="http://schemas.openxmlformats.org/officeDocument/2006/relationships/image" Target="../media/image529.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552.svg"/><Relationship Id="rId241" Type="http://schemas.openxmlformats.org/officeDocument/2006/relationships/image" Target="../media/image563.svg"/><Relationship Id="rId15" Type="http://schemas.openxmlformats.org/officeDocument/2006/relationships/image" Target="../media/image198.png"/><Relationship Id="rId36" Type="http://schemas.openxmlformats.org/officeDocument/2006/relationships/image" Target="../media/image460.svg"/><Relationship Id="rId57" Type="http://schemas.openxmlformats.org/officeDocument/2006/relationships/image" Target="../media/image238.png"/><Relationship Id="rId262" Type="http://schemas.openxmlformats.org/officeDocument/2006/relationships/image" Target="../media/image438.png"/><Relationship Id="rId78" Type="http://schemas.openxmlformats.org/officeDocument/2006/relationships/image" Target="../media/image481.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503.svg"/><Relationship Id="rId143" Type="http://schemas.openxmlformats.org/officeDocument/2006/relationships/image" Target="../media/image324.png"/><Relationship Id="rId164" Type="http://schemas.openxmlformats.org/officeDocument/2006/relationships/image" Target="../media/image524.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547.svg"/><Relationship Id="rId26" Type="http://schemas.openxmlformats.org/officeDocument/2006/relationships/image" Target="../media/image455.svg"/><Relationship Id="rId231" Type="http://schemas.openxmlformats.org/officeDocument/2006/relationships/image" Target="../media/image410.png"/><Relationship Id="rId252" Type="http://schemas.openxmlformats.org/officeDocument/2006/relationships/image" Target="../media/image430.png"/><Relationship Id="rId47" Type="http://schemas.openxmlformats.org/officeDocument/2006/relationships/image" Target="../media/image228.png"/><Relationship Id="rId68" Type="http://schemas.openxmlformats.org/officeDocument/2006/relationships/image" Target="../media/image476.svg"/><Relationship Id="rId89" Type="http://schemas.openxmlformats.org/officeDocument/2006/relationships/image" Target="../media/image270.png"/><Relationship Id="rId112" Type="http://schemas.openxmlformats.org/officeDocument/2006/relationships/image" Target="../media/image498.svg"/><Relationship Id="rId133" Type="http://schemas.openxmlformats.org/officeDocument/2006/relationships/image" Target="../media/image314.png"/><Relationship Id="rId154" Type="http://schemas.openxmlformats.org/officeDocument/2006/relationships/image" Target="../media/image519.svg"/><Relationship Id="rId175" Type="http://schemas.openxmlformats.org/officeDocument/2006/relationships/image" Target="../media/image356.png"/><Relationship Id="rId196" Type="http://schemas.openxmlformats.org/officeDocument/2006/relationships/image" Target="../media/image540.svg"/><Relationship Id="rId200" Type="http://schemas.openxmlformats.org/officeDocument/2006/relationships/image" Target="../media/image542.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0.png"/><Relationship Id="rId263" Type="http://schemas.openxmlformats.org/officeDocument/2006/relationships/image" Target="../media/image574.svg"/><Relationship Id="rId37" Type="http://schemas.openxmlformats.org/officeDocument/2006/relationships/image" Target="../media/image218.png"/><Relationship Id="rId58" Type="http://schemas.openxmlformats.org/officeDocument/2006/relationships/image" Target="../media/image471.svg"/><Relationship Id="rId79" Type="http://schemas.openxmlformats.org/officeDocument/2006/relationships/image" Target="../media/image260.png"/><Relationship Id="rId102" Type="http://schemas.openxmlformats.org/officeDocument/2006/relationships/image" Target="../media/image493.svg"/><Relationship Id="rId123" Type="http://schemas.openxmlformats.org/officeDocument/2006/relationships/image" Target="../media/image304.png"/><Relationship Id="rId144" Type="http://schemas.openxmlformats.org/officeDocument/2006/relationships/image" Target="../media/image514.svg"/><Relationship Id="rId90" Type="http://schemas.openxmlformats.org/officeDocument/2006/relationships/image" Target="../media/image487.svg"/><Relationship Id="rId165" Type="http://schemas.openxmlformats.org/officeDocument/2006/relationships/image" Target="../media/image346.png"/><Relationship Id="rId186" Type="http://schemas.openxmlformats.org/officeDocument/2006/relationships/image" Target="../media/image535.svg"/><Relationship Id="rId211" Type="http://schemas.openxmlformats.org/officeDocument/2006/relationships/image" Target="../media/image392.png"/><Relationship Id="rId232" Type="http://schemas.openxmlformats.org/officeDocument/2006/relationships/image" Target="../media/image558.svg"/><Relationship Id="rId253" Type="http://schemas.openxmlformats.org/officeDocument/2006/relationships/image" Target="../media/image569.svg"/><Relationship Id="rId27" Type="http://schemas.openxmlformats.org/officeDocument/2006/relationships/image" Target="../media/image208.png"/><Relationship Id="rId48" Type="http://schemas.openxmlformats.org/officeDocument/2006/relationships/image" Target="../media/image466.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509.svg"/><Relationship Id="rId80" Type="http://schemas.openxmlformats.org/officeDocument/2006/relationships/image" Target="../media/image482.svg"/><Relationship Id="rId155" Type="http://schemas.openxmlformats.org/officeDocument/2006/relationships/image" Target="../media/image336.png"/><Relationship Id="rId176" Type="http://schemas.openxmlformats.org/officeDocument/2006/relationships/image" Target="../media/image530.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553.svg"/><Relationship Id="rId243" Type="http://schemas.openxmlformats.org/officeDocument/2006/relationships/image" Target="../media/image564.svg"/><Relationship Id="rId264" Type="http://schemas.openxmlformats.org/officeDocument/2006/relationships/image" Target="../media/image42.png"/><Relationship Id="rId17" Type="http://schemas.openxmlformats.org/officeDocument/2006/relationships/image" Target="../media/image200.png"/><Relationship Id="rId38" Type="http://schemas.openxmlformats.org/officeDocument/2006/relationships/image" Target="../media/image461.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504.svg"/><Relationship Id="rId70" Type="http://schemas.openxmlformats.org/officeDocument/2006/relationships/image" Target="../media/image477.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525.svg"/><Relationship Id="rId187" Type="http://schemas.openxmlformats.org/officeDocument/2006/relationships/image" Target="../media/image368.png"/><Relationship Id="rId1" Type="http://schemas.openxmlformats.org/officeDocument/2006/relationships/slideMaster" Target="../slideMasters/slideMaster3.xml"/><Relationship Id="rId212" Type="http://schemas.openxmlformats.org/officeDocument/2006/relationships/image" Target="../media/image548.svg"/><Relationship Id="rId233" Type="http://schemas.openxmlformats.org/officeDocument/2006/relationships/image" Target="../media/image412.png"/><Relationship Id="rId254" Type="http://schemas.openxmlformats.org/officeDocument/2006/relationships/image" Target="../media/image38.png"/><Relationship Id="rId28" Type="http://schemas.openxmlformats.org/officeDocument/2006/relationships/image" Target="../media/image456.svg"/><Relationship Id="rId49" Type="http://schemas.openxmlformats.org/officeDocument/2006/relationships/image" Target="../media/image230.png"/><Relationship Id="rId114" Type="http://schemas.openxmlformats.org/officeDocument/2006/relationships/image" Target="../media/image499.svg"/><Relationship Id="rId60" Type="http://schemas.openxmlformats.org/officeDocument/2006/relationships/image" Target="../media/image472.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520.svg"/><Relationship Id="rId177" Type="http://schemas.openxmlformats.org/officeDocument/2006/relationships/image" Target="../media/image358.png"/><Relationship Id="rId198" Type="http://schemas.openxmlformats.org/officeDocument/2006/relationships/image" Target="../media/image541.svg"/><Relationship Id="rId202" Type="http://schemas.openxmlformats.org/officeDocument/2006/relationships/image" Target="../media/image543.svg"/><Relationship Id="rId223" Type="http://schemas.openxmlformats.org/officeDocument/2006/relationships/image" Target="../media/image404.png"/><Relationship Id="rId244" Type="http://schemas.openxmlformats.org/officeDocument/2006/relationships/image" Target="../media/image422.png"/><Relationship Id="rId18" Type="http://schemas.openxmlformats.org/officeDocument/2006/relationships/image" Target="../media/image451.svg"/><Relationship Id="rId39" Type="http://schemas.openxmlformats.org/officeDocument/2006/relationships/image" Target="../media/image220.png"/><Relationship Id="rId265" Type="http://schemas.openxmlformats.org/officeDocument/2006/relationships/image" Target="../media/image575.svg"/><Relationship Id="rId50" Type="http://schemas.openxmlformats.org/officeDocument/2006/relationships/image" Target="../media/image467.svg"/><Relationship Id="rId104" Type="http://schemas.openxmlformats.org/officeDocument/2006/relationships/image" Target="../media/image494.svg"/><Relationship Id="rId125" Type="http://schemas.openxmlformats.org/officeDocument/2006/relationships/image" Target="../media/image306.png"/><Relationship Id="rId146" Type="http://schemas.openxmlformats.org/officeDocument/2006/relationships/image" Target="../media/image515.svg"/><Relationship Id="rId167" Type="http://schemas.openxmlformats.org/officeDocument/2006/relationships/image" Target="../media/image348.png"/><Relationship Id="rId188" Type="http://schemas.openxmlformats.org/officeDocument/2006/relationships/image" Target="../media/image536.svg"/><Relationship Id="rId71" Type="http://schemas.openxmlformats.org/officeDocument/2006/relationships/image" Target="../media/image252.png"/><Relationship Id="rId92" Type="http://schemas.openxmlformats.org/officeDocument/2006/relationships/image" Target="../media/image488.svg"/><Relationship Id="rId213" Type="http://schemas.openxmlformats.org/officeDocument/2006/relationships/image" Target="../media/image394.png"/><Relationship Id="rId234" Type="http://schemas.openxmlformats.org/officeDocument/2006/relationships/image" Target="../media/image559.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570.svg"/><Relationship Id="rId40" Type="http://schemas.openxmlformats.org/officeDocument/2006/relationships/image" Target="../media/image462.svg"/><Relationship Id="rId115" Type="http://schemas.openxmlformats.org/officeDocument/2006/relationships/image" Target="../media/image296.png"/><Relationship Id="rId136" Type="http://schemas.openxmlformats.org/officeDocument/2006/relationships/image" Target="../media/image510.svg"/><Relationship Id="rId157" Type="http://schemas.openxmlformats.org/officeDocument/2006/relationships/image" Target="../media/image338.png"/><Relationship Id="rId178" Type="http://schemas.openxmlformats.org/officeDocument/2006/relationships/image" Target="../media/image531.svg"/><Relationship Id="rId61" Type="http://schemas.openxmlformats.org/officeDocument/2006/relationships/image" Target="../media/image242.png"/><Relationship Id="rId82" Type="http://schemas.openxmlformats.org/officeDocument/2006/relationships/image" Target="../media/image48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554.svg"/><Relationship Id="rId245" Type="http://schemas.openxmlformats.org/officeDocument/2006/relationships/image" Target="../media/image565.svg"/><Relationship Id="rId266" Type="http://schemas.openxmlformats.org/officeDocument/2006/relationships/image" Target="../media/image440.png"/><Relationship Id="rId30" Type="http://schemas.openxmlformats.org/officeDocument/2006/relationships/image" Target="../media/image457.svg"/><Relationship Id="rId105" Type="http://schemas.openxmlformats.org/officeDocument/2006/relationships/image" Target="../media/image286.png"/><Relationship Id="rId126" Type="http://schemas.openxmlformats.org/officeDocument/2006/relationships/image" Target="../media/image505.svg"/><Relationship Id="rId147" Type="http://schemas.openxmlformats.org/officeDocument/2006/relationships/image" Target="../media/image328.png"/><Relationship Id="rId168" Type="http://schemas.openxmlformats.org/officeDocument/2006/relationships/image" Target="../media/image526.svg"/><Relationship Id="rId51" Type="http://schemas.openxmlformats.org/officeDocument/2006/relationships/image" Target="../media/image232.png"/><Relationship Id="rId72" Type="http://schemas.openxmlformats.org/officeDocument/2006/relationships/image" Target="../media/image478.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549.svg"/><Relationship Id="rId235" Type="http://schemas.openxmlformats.org/officeDocument/2006/relationships/image" Target="../media/image560.svg"/><Relationship Id="rId256" Type="http://schemas.openxmlformats.org/officeDocument/2006/relationships/image" Target="../media/image432.png"/><Relationship Id="rId116" Type="http://schemas.openxmlformats.org/officeDocument/2006/relationships/image" Target="../media/image500.svg"/><Relationship Id="rId137" Type="http://schemas.openxmlformats.org/officeDocument/2006/relationships/image" Target="../media/image318.png"/><Relationship Id="rId158" Type="http://schemas.openxmlformats.org/officeDocument/2006/relationships/image" Target="../media/image521.svg"/><Relationship Id="rId20" Type="http://schemas.openxmlformats.org/officeDocument/2006/relationships/image" Target="../media/image452.svg"/><Relationship Id="rId41" Type="http://schemas.openxmlformats.org/officeDocument/2006/relationships/image" Target="../media/image222.png"/><Relationship Id="rId62" Type="http://schemas.openxmlformats.org/officeDocument/2006/relationships/image" Target="../media/image47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537.svg"/><Relationship Id="rId204" Type="http://schemas.openxmlformats.org/officeDocument/2006/relationships/image" Target="../media/image544.svg"/><Relationship Id="rId225" Type="http://schemas.openxmlformats.org/officeDocument/2006/relationships/image" Target="../media/image34.png"/><Relationship Id="rId246" Type="http://schemas.openxmlformats.org/officeDocument/2006/relationships/image" Target="../media/image424.png"/><Relationship Id="rId267" Type="http://schemas.openxmlformats.org/officeDocument/2006/relationships/image" Target="../media/image576.svg"/><Relationship Id="rId106" Type="http://schemas.openxmlformats.org/officeDocument/2006/relationships/image" Target="../media/image495.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468.svg"/><Relationship Id="rId73" Type="http://schemas.openxmlformats.org/officeDocument/2006/relationships/image" Target="../media/image254.png"/><Relationship Id="rId94" Type="http://schemas.openxmlformats.org/officeDocument/2006/relationships/image" Target="../media/image489.svg"/><Relationship Id="rId148" Type="http://schemas.openxmlformats.org/officeDocument/2006/relationships/image" Target="../media/image516.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532.svg"/><Relationship Id="rId215" Type="http://schemas.openxmlformats.org/officeDocument/2006/relationships/image" Target="../media/image396.png"/><Relationship Id="rId236" Type="http://schemas.openxmlformats.org/officeDocument/2006/relationships/image" Target="../media/image414.png"/><Relationship Id="rId257" Type="http://schemas.openxmlformats.org/officeDocument/2006/relationships/image" Target="../media/image571.svg"/><Relationship Id="rId42" Type="http://schemas.openxmlformats.org/officeDocument/2006/relationships/image" Target="../media/image463.svg"/><Relationship Id="rId84" Type="http://schemas.openxmlformats.org/officeDocument/2006/relationships/image" Target="../media/image484.svg"/><Relationship Id="rId138" Type="http://schemas.openxmlformats.org/officeDocument/2006/relationships/image" Target="../media/image511.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566.sv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3.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3.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3.xml"/><Relationship Id="rId4" Type="http://schemas.openxmlformats.org/officeDocument/2006/relationships/image" Target="../media/image448.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0.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1.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92.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3.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94.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595.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596.jpe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597.jpe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98.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599.jpeg"/><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7.xml.rels><?xml version="1.0" encoding="UTF-8" standalone="yes"?>
<Relationships xmlns="http://schemas.openxmlformats.org/package/2006/relationships"><Relationship Id="rId8" Type="http://schemas.openxmlformats.org/officeDocument/2006/relationships/image" Target="../media/image605.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600.png"/><Relationship Id="rId21" Type="http://schemas.openxmlformats.org/officeDocument/2006/relationships/image" Target="../media/image43.svg"/><Relationship Id="rId7" Type="http://schemas.openxmlformats.org/officeDocument/2006/relationships/image" Target="../media/image604.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4.xml"/><Relationship Id="rId6" Type="http://schemas.openxmlformats.org/officeDocument/2006/relationships/image" Target="../media/image603.png"/><Relationship Id="rId11" Type="http://schemas.openxmlformats.org/officeDocument/2006/relationships/image" Target="../media/image608.png"/><Relationship Id="rId24" Type="http://schemas.openxmlformats.org/officeDocument/2006/relationships/image" Target="../media/image610.jpeg"/><Relationship Id="rId5" Type="http://schemas.openxmlformats.org/officeDocument/2006/relationships/image" Target="../media/image602.png"/><Relationship Id="rId15" Type="http://schemas.openxmlformats.org/officeDocument/2006/relationships/image" Target="../media/image37.svg"/><Relationship Id="rId23" Type="http://schemas.openxmlformats.org/officeDocument/2006/relationships/image" Target="../media/image609.png"/><Relationship Id="rId10" Type="http://schemas.openxmlformats.org/officeDocument/2006/relationships/image" Target="../media/image607.png"/><Relationship Id="rId19" Type="http://schemas.openxmlformats.org/officeDocument/2006/relationships/image" Target="../media/image41.svg"/><Relationship Id="rId4" Type="http://schemas.openxmlformats.org/officeDocument/2006/relationships/image" Target="../media/image601.png"/><Relationship Id="rId9" Type="http://schemas.openxmlformats.org/officeDocument/2006/relationships/image" Target="../media/image606.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328.xml.rels><?xml version="1.0" encoding="UTF-8" standalone="yes"?>
<Relationships xmlns="http://schemas.openxmlformats.org/package/2006/relationships"><Relationship Id="rId13" Type="http://schemas.openxmlformats.org/officeDocument/2006/relationships/image" Target="../media/image622.png"/><Relationship Id="rId18" Type="http://schemas.openxmlformats.org/officeDocument/2006/relationships/image" Target="../media/image627.png"/><Relationship Id="rId26" Type="http://schemas.openxmlformats.org/officeDocument/2006/relationships/image" Target="../media/image635.jpeg"/><Relationship Id="rId39" Type="http://schemas.openxmlformats.org/officeDocument/2006/relationships/image" Target="../media/image648.png"/><Relationship Id="rId21" Type="http://schemas.openxmlformats.org/officeDocument/2006/relationships/image" Target="../media/image630.png"/><Relationship Id="rId34" Type="http://schemas.openxmlformats.org/officeDocument/2006/relationships/image" Target="../media/image643.png"/><Relationship Id="rId42" Type="http://schemas.openxmlformats.org/officeDocument/2006/relationships/image" Target="../media/image651.png"/><Relationship Id="rId7" Type="http://schemas.openxmlformats.org/officeDocument/2006/relationships/image" Target="../media/image616.jpeg"/><Relationship Id="rId2" Type="http://schemas.openxmlformats.org/officeDocument/2006/relationships/image" Target="../media/image611.jpeg"/><Relationship Id="rId16" Type="http://schemas.openxmlformats.org/officeDocument/2006/relationships/image" Target="../media/image625.png"/><Relationship Id="rId20" Type="http://schemas.openxmlformats.org/officeDocument/2006/relationships/image" Target="../media/image629.png"/><Relationship Id="rId29" Type="http://schemas.openxmlformats.org/officeDocument/2006/relationships/image" Target="../media/image638.jpeg"/><Relationship Id="rId41" Type="http://schemas.openxmlformats.org/officeDocument/2006/relationships/image" Target="../media/image650.png"/><Relationship Id="rId1" Type="http://schemas.openxmlformats.org/officeDocument/2006/relationships/slideMaster" Target="../slideMasters/slideMaster4.xml"/><Relationship Id="rId6" Type="http://schemas.openxmlformats.org/officeDocument/2006/relationships/image" Target="../media/image615.jpeg"/><Relationship Id="rId11" Type="http://schemas.openxmlformats.org/officeDocument/2006/relationships/image" Target="../media/image620.png"/><Relationship Id="rId24" Type="http://schemas.openxmlformats.org/officeDocument/2006/relationships/image" Target="../media/image633.png"/><Relationship Id="rId32" Type="http://schemas.openxmlformats.org/officeDocument/2006/relationships/image" Target="../media/image641.png"/><Relationship Id="rId37" Type="http://schemas.openxmlformats.org/officeDocument/2006/relationships/image" Target="../media/image646.png"/><Relationship Id="rId40" Type="http://schemas.openxmlformats.org/officeDocument/2006/relationships/image" Target="../media/image649.png"/><Relationship Id="rId5" Type="http://schemas.openxmlformats.org/officeDocument/2006/relationships/image" Target="../media/image614.png"/><Relationship Id="rId15" Type="http://schemas.openxmlformats.org/officeDocument/2006/relationships/image" Target="../media/image624.png"/><Relationship Id="rId23" Type="http://schemas.openxmlformats.org/officeDocument/2006/relationships/image" Target="../media/image632.png"/><Relationship Id="rId28" Type="http://schemas.openxmlformats.org/officeDocument/2006/relationships/image" Target="../media/image637.jpeg"/><Relationship Id="rId36" Type="http://schemas.openxmlformats.org/officeDocument/2006/relationships/image" Target="../media/image645.png"/><Relationship Id="rId10" Type="http://schemas.openxmlformats.org/officeDocument/2006/relationships/image" Target="../media/image619.png"/><Relationship Id="rId19" Type="http://schemas.openxmlformats.org/officeDocument/2006/relationships/image" Target="../media/image628.png"/><Relationship Id="rId31" Type="http://schemas.openxmlformats.org/officeDocument/2006/relationships/image" Target="../media/image640.png"/><Relationship Id="rId4" Type="http://schemas.openxmlformats.org/officeDocument/2006/relationships/image" Target="../media/image613.png"/><Relationship Id="rId9" Type="http://schemas.openxmlformats.org/officeDocument/2006/relationships/image" Target="../media/image618.png"/><Relationship Id="rId14" Type="http://schemas.openxmlformats.org/officeDocument/2006/relationships/image" Target="../media/image623.png"/><Relationship Id="rId22" Type="http://schemas.openxmlformats.org/officeDocument/2006/relationships/image" Target="../media/image631.png"/><Relationship Id="rId27" Type="http://schemas.openxmlformats.org/officeDocument/2006/relationships/image" Target="../media/image636.jpeg"/><Relationship Id="rId30" Type="http://schemas.openxmlformats.org/officeDocument/2006/relationships/image" Target="../media/image639.png"/><Relationship Id="rId35" Type="http://schemas.openxmlformats.org/officeDocument/2006/relationships/image" Target="../media/image644.jpeg"/><Relationship Id="rId43" Type="http://schemas.openxmlformats.org/officeDocument/2006/relationships/image" Target="../media/image652.png"/><Relationship Id="rId8" Type="http://schemas.openxmlformats.org/officeDocument/2006/relationships/image" Target="../media/image617.png"/><Relationship Id="rId3" Type="http://schemas.openxmlformats.org/officeDocument/2006/relationships/image" Target="../media/image612.jpeg"/><Relationship Id="rId12" Type="http://schemas.openxmlformats.org/officeDocument/2006/relationships/image" Target="../media/image621.png"/><Relationship Id="rId17" Type="http://schemas.openxmlformats.org/officeDocument/2006/relationships/image" Target="../media/image626.png"/><Relationship Id="rId25" Type="http://schemas.openxmlformats.org/officeDocument/2006/relationships/image" Target="../media/image634.png"/><Relationship Id="rId33" Type="http://schemas.openxmlformats.org/officeDocument/2006/relationships/image" Target="../media/image642.jpeg"/><Relationship Id="rId38" Type="http://schemas.openxmlformats.org/officeDocument/2006/relationships/image" Target="../media/image647.jpe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89.png"/><Relationship Id="rId1" Type="http://schemas.openxmlformats.org/officeDocument/2006/relationships/slideMaster" Target="../slideMasters/slideMaster4.xml"/><Relationship Id="rId4" Type="http://schemas.openxmlformats.org/officeDocument/2006/relationships/chart" Target="../charts/chart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3.xml.rels><?xml version="1.0" encoding="UTF-8" standalone="yes"?>
<Relationships xmlns="http://schemas.openxmlformats.org/package/2006/relationships"><Relationship Id="rId13" Type="http://schemas.openxmlformats.org/officeDocument/2006/relationships/image" Target="../media/image663.png"/><Relationship Id="rId18" Type="http://schemas.openxmlformats.org/officeDocument/2006/relationships/image" Target="../media/image668.png"/><Relationship Id="rId26" Type="http://schemas.openxmlformats.org/officeDocument/2006/relationships/image" Target="../media/image676.png"/><Relationship Id="rId39" Type="http://schemas.openxmlformats.org/officeDocument/2006/relationships/image" Target="../media/image689.png"/><Relationship Id="rId21" Type="http://schemas.openxmlformats.org/officeDocument/2006/relationships/image" Target="../media/image671.png"/><Relationship Id="rId34" Type="http://schemas.openxmlformats.org/officeDocument/2006/relationships/image" Target="../media/image684.png"/><Relationship Id="rId42" Type="http://schemas.openxmlformats.org/officeDocument/2006/relationships/image" Target="../media/image692.png"/><Relationship Id="rId47" Type="http://schemas.openxmlformats.org/officeDocument/2006/relationships/image" Target="../media/image697.png"/><Relationship Id="rId50" Type="http://schemas.openxmlformats.org/officeDocument/2006/relationships/image" Target="../media/image700.png"/><Relationship Id="rId7" Type="http://schemas.openxmlformats.org/officeDocument/2006/relationships/image" Target="../media/image657.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666.png"/><Relationship Id="rId29" Type="http://schemas.openxmlformats.org/officeDocument/2006/relationships/image" Target="../media/image679.png"/><Relationship Id="rId11" Type="http://schemas.openxmlformats.org/officeDocument/2006/relationships/image" Target="../media/image661.png"/><Relationship Id="rId24" Type="http://schemas.openxmlformats.org/officeDocument/2006/relationships/image" Target="../media/image674.png"/><Relationship Id="rId32" Type="http://schemas.openxmlformats.org/officeDocument/2006/relationships/image" Target="../media/image682.png"/><Relationship Id="rId37" Type="http://schemas.openxmlformats.org/officeDocument/2006/relationships/image" Target="../media/image687.png"/><Relationship Id="rId40" Type="http://schemas.openxmlformats.org/officeDocument/2006/relationships/image" Target="../media/image690.png"/><Relationship Id="rId45" Type="http://schemas.openxmlformats.org/officeDocument/2006/relationships/image" Target="../media/image695.png"/><Relationship Id="rId5" Type="http://schemas.openxmlformats.org/officeDocument/2006/relationships/image" Target="../media/image655.png"/><Relationship Id="rId15" Type="http://schemas.openxmlformats.org/officeDocument/2006/relationships/image" Target="../media/image665.png"/><Relationship Id="rId23" Type="http://schemas.openxmlformats.org/officeDocument/2006/relationships/image" Target="../media/image673.png"/><Relationship Id="rId28" Type="http://schemas.openxmlformats.org/officeDocument/2006/relationships/image" Target="../media/image678.png"/><Relationship Id="rId36" Type="http://schemas.openxmlformats.org/officeDocument/2006/relationships/image" Target="../media/image686.png"/><Relationship Id="rId49" Type="http://schemas.openxmlformats.org/officeDocument/2006/relationships/image" Target="../media/image699.png"/><Relationship Id="rId10" Type="http://schemas.openxmlformats.org/officeDocument/2006/relationships/image" Target="../media/image660.png"/><Relationship Id="rId19" Type="http://schemas.openxmlformats.org/officeDocument/2006/relationships/image" Target="../media/image669.png"/><Relationship Id="rId31" Type="http://schemas.openxmlformats.org/officeDocument/2006/relationships/image" Target="../media/image681.png"/><Relationship Id="rId44" Type="http://schemas.openxmlformats.org/officeDocument/2006/relationships/image" Target="../media/image694.png"/><Relationship Id="rId52" Type="http://schemas.openxmlformats.org/officeDocument/2006/relationships/image" Target="../media/image702.png"/><Relationship Id="rId4" Type="http://schemas.openxmlformats.org/officeDocument/2006/relationships/image" Target="../media/image654.png"/><Relationship Id="rId9" Type="http://schemas.openxmlformats.org/officeDocument/2006/relationships/image" Target="../media/image659.png"/><Relationship Id="rId14" Type="http://schemas.openxmlformats.org/officeDocument/2006/relationships/image" Target="../media/image664.png"/><Relationship Id="rId22" Type="http://schemas.openxmlformats.org/officeDocument/2006/relationships/image" Target="../media/image672.png"/><Relationship Id="rId27" Type="http://schemas.openxmlformats.org/officeDocument/2006/relationships/image" Target="../media/image677.png"/><Relationship Id="rId30" Type="http://schemas.openxmlformats.org/officeDocument/2006/relationships/image" Target="../media/image680.png"/><Relationship Id="rId35" Type="http://schemas.openxmlformats.org/officeDocument/2006/relationships/image" Target="../media/image685.png"/><Relationship Id="rId43" Type="http://schemas.openxmlformats.org/officeDocument/2006/relationships/image" Target="../media/image693.png"/><Relationship Id="rId48" Type="http://schemas.openxmlformats.org/officeDocument/2006/relationships/image" Target="../media/image698.png"/><Relationship Id="rId8" Type="http://schemas.openxmlformats.org/officeDocument/2006/relationships/image" Target="../media/image658.png"/><Relationship Id="rId51" Type="http://schemas.openxmlformats.org/officeDocument/2006/relationships/image" Target="../media/image701.png"/><Relationship Id="rId3" Type="http://schemas.openxmlformats.org/officeDocument/2006/relationships/image" Target="../media/image653.png"/><Relationship Id="rId12" Type="http://schemas.openxmlformats.org/officeDocument/2006/relationships/image" Target="../media/image662.png"/><Relationship Id="rId17" Type="http://schemas.openxmlformats.org/officeDocument/2006/relationships/image" Target="../media/image667.png"/><Relationship Id="rId25" Type="http://schemas.openxmlformats.org/officeDocument/2006/relationships/image" Target="../media/image675.png"/><Relationship Id="rId33" Type="http://schemas.openxmlformats.org/officeDocument/2006/relationships/image" Target="../media/image683.png"/><Relationship Id="rId38" Type="http://schemas.openxmlformats.org/officeDocument/2006/relationships/image" Target="../media/image688.png"/><Relationship Id="rId46" Type="http://schemas.openxmlformats.org/officeDocument/2006/relationships/image" Target="../media/image696.png"/><Relationship Id="rId20" Type="http://schemas.openxmlformats.org/officeDocument/2006/relationships/image" Target="../media/image670.png"/><Relationship Id="rId41" Type="http://schemas.openxmlformats.org/officeDocument/2006/relationships/image" Target="../media/image691.png"/><Relationship Id="rId1" Type="http://schemas.openxmlformats.org/officeDocument/2006/relationships/slideMaster" Target="../slideMasters/slideMaster4.xml"/><Relationship Id="rId6" Type="http://schemas.openxmlformats.org/officeDocument/2006/relationships/image" Target="../media/image656.png"/></Relationships>
</file>

<file path=ppt/slideLayouts/_rels/slideLayout334.xml.rels><?xml version="1.0" encoding="UTF-8" standalone="yes"?>
<Relationships xmlns="http://schemas.openxmlformats.org/package/2006/relationships"><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9" Type="http://schemas.openxmlformats.org/officeDocument/2006/relationships/image" Target="../media/image736.png"/><Relationship Id="rId21" Type="http://schemas.openxmlformats.org/officeDocument/2006/relationships/image" Target="../media/image718.png"/><Relationship Id="rId34" Type="http://schemas.openxmlformats.org/officeDocument/2006/relationships/image" Target="../media/image731.png"/><Relationship Id="rId42" Type="http://schemas.openxmlformats.org/officeDocument/2006/relationships/image" Target="../media/image739.png"/><Relationship Id="rId47" Type="http://schemas.openxmlformats.org/officeDocument/2006/relationships/image" Target="../media/image744.png"/><Relationship Id="rId50" Type="http://schemas.openxmlformats.org/officeDocument/2006/relationships/image" Target="../media/image747.png"/><Relationship Id="rId7" Type="http://schemas.openxmlformats.org/officeDocument/2006/relationships/image" Target="../media/image70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713.png"/><Relationship Id="rId29" Type="http://schemas.openxmlformats.org/officeDocument/2006/relationships/image" Target="../media/image726.png"/><Relationship Id="rId11" Type="http://schemas.openxmlformats.org/officeDocument/2006/relationships/image" Target="../media/image708.png"/><Relationship Id="rId24" Type="http://schemas.openxmlformats.org/officeDocument/2006/relationships/image" Target="../media/image721.png"/><Relationship Id="rId32" Type="http://schemas.openxmlformats.org/officeDocument/2006/relationships/image" Target="../media/image729.png"/><Relationship Id="rId37" Type="http://schemas.openxmlformats.org/officeDocument/2006/relationships/image" Target="../media/image734.png"/><Relationship Id="rId40" Type="http://schemas.openxmlformats.org/officeDocument/2006/relationships/image" Target="../media/image737.png"/><Relationship Id="rId45" Type="http://schemas.openxmlformats.org/officeDocument/2006/relationships/image" Target="../media/image742.png"/><Relationship Id="rId5" Type="http://schemas.openxmlformats.org/officeDocument/2006/relationships/image" Target="../media/image655.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725.png"/><Relationship Id="rId36" Type="http://schemas.openxmlformats.org/officeDocument/2006/relationships/image" Target="../media/image733.png"/><Relationship Id="rId49" Type="http://schemas.openxmlformats.org/officeDocument/2006/relationships/image" Target="../media/image746.png"/><Relationship Id="rId10" Type="http://schemas.openxmlformats.org/officeDocument/2006/relationships/image" Target="../media/image707.png"/><Relationship Id="rId19" Type="http://schemas.openxmlformats.org/officeDocument/2006/relationships/image" Target="../media/image716.png"/><Relationship Id="rId31" Type="http://schemas.openxmlformats.org/officeDocument/2006/relationships/image" Target="../media/image728.png"/><Relationship Id="rId44" Type="http://schemas.openxmlformats.org/officeDocument/2006/relationships/image" Target="../media/image741.png"/><Relationship Id="rId52" Type="http://schemas.openxmlformats.org/officeDocument/2006/relationships/image" Target="../media/image749.png"/><Relationship Id="rId4" Type="http://schemas.openxmlformats.org/officeDocument/2006/relationships/image" Target="../media/image654.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24.png"/><Relationship Id="rId30" Type="http://schemas.openxmlformats.org/officeDocument/2006/relationships/image" Target="../media/image727.png"/><Relationship Id="rId35" Type="http://schemas.openxmlformats.org/officeDocument/2006/relationships/image" Target="../media/image732.png"/><Relationship Id="rId43" Type="http://schemas.openxmlformats.org/officeDocument/2006/relationships/image" Target="../media/image740.png"/><Relationship Id="rId48" Type="http://schemas.openxmlformats.org/officeDocument/2006/relationships/image" Target="../media/image745.png"/><Relationship Id="rId8" Type="http://schemas.openxmlformats.org/officeDocument/2006/relationships/image" Target="../media/image705.png"/><Relationship Id="rId51" Type="http://schemas.openxmlformats.org/officeDocument/2006/relationships/image" Target="../media/image748.png"/><Relationship Id="rId3" Type="http://schemas.openxmlformats.org/officeDocument/2006/relationships/image" Target="../media/image653.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33" Type="http://schemas.openxmlformats.org/officeDocument/2006/relationships/image" Target="../media/image730.png"/><Relationship Id="rId38" Type="http://schemas.openxmlformats.org/officeDocument/2006/relationships/image" Target="../media/image735.png"/><Relationship Id="rId46" Type="http://schemas.openxmlformats.org/officeDocument/2006/relationships/image" Target="../media/image743.png"/><Relationship Id="rId20" Type="http://schemas.openxmlformats.org/officeDocument/2006/relationships/image" Target="../media/image717.png"/><Relationship Id="rId41" Type="http://schemas.openxmlformats.org/officeDocument/2006/relationships/image" Target="../media/image738.png"/><Relationship Id="rId1" Type="http://schemas.openxmlformats.org/officeDocument/2006/relationships/slideMaster" Target="../slideMasters/slideMaster4.xml"/><Relationship Id="rId6" Type="http://schemas.openxmlformats.org/officeDocument/2006/relationships/image" Target="../media/image703.png"/></Relationships>
</file>

<file path=ppt/slideLayouts/_rels/slideLayout335.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351.svg"/><Relationship Id="rId226" Type="http://schemas.openxmlformats.org/officeDocument/2006/relationships/image" Target="../media/image3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213.svg"/><Relationship Id="rId53" Type="http://schemas.openxmlformats.org/officeDocument/2006/relationships/image" Target="../media/image234.png"/><Relationship Id="rId74" Type="http://schemas.openxmlformats.org/officeDocument/2006/relationships/image" Target="../media/image255.svg"/><Relationship Id="rId128" Type="http://schemas.openxmlformats.org/officeDocument/2006/relationships/image" Target="../media/image309.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341.svg"/><Relationship Id="rId181" Type="http://schemas.openxmlformats.org/officeDocument/2006/relationships/image" Target="../media/image362.png"/><Relationship Id="rId216" Type="http://schemas.openxmlformats.org/officeDocument/2006/relationships/image" Target="../media/image397.svg"/><Relationship Id="rId237" Type="http://schemas.openxmlformats.org/officeDocument/2006/relationships/image" Target="../media/image416.png"/><Relationship Id="rId258" Type="http://schemas.openxmlformats.org/officeDocument/2006/relationships/image" Target="../media/image435.svg"/><Relationship Id="rId22" Type="http://schemas.openxmlformats.org/officeDocument/2006/relationships/image" Target="../media/image205.svg"/><Relationship Id="rId43" Type="http://schemas.openxmlformats.org/officeDocument/2006/relationships/image" Target="../media/image224.png"/><Relationship Id="rId64" Type="http://schemas.openxmlformats.org/officeDocument/2006/relationships/image" Target="../media/image245.svg"/><Relationship Id="rId118" Type="http://schemas.openxmlformats.org/officeDocument/2006/relationships/image" Target="../media/image299.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331.svg"/><Relationship Id="rId171" Type="http://schemas.openxmlformats.org/officeDocument/2006/relationships/image" Target="../media/image352.png"/><Relationship Id="rId192" Type="http://schemas.openxmlformats.org/officeDocument/2006/relationships/image" Target="../media/image373.svg"/><Relationship Id="rId206" Type="http://schemas.openxmlformats.org/officeDocument/2006/relationships/image" Target="../media/image387.svg"/><Relationship Id="rId227" Type="http://schemas.openxmlformats.org/officeDocument/2006/relationships/image" Target="../media/image406.png"/><Relationship Id="rId248" Type="http://schemas.openxmlformats.org/officeDocument/2006/relationships/image" Target="../media/image427.sv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289.svg"/><Relationship Id="rId129" Type="http://schemas.openxmlformats.org/officeDocument/2006/relationships/image" Target="../media/image310.png"/><Relationship Id="rId54" Type="http://schemas.openxmlformats.org/officeDocument/2006/relationships/image" Target="../media/image235.svg"/><Relationship Id="rId75" Type="http://schemas.openxmlformats.org/officeDocument/2006/relationships/image" Target="../media/image256.png"/><Relationship Id="rId96" Type="http://schemas.openxmlformats.org/officeDocument/2006/relationships/image" Target="../media/image277.svg"/><Relationship Id="rId140" Type="http://schemas.openxmlformats.org/officeDocument/2006/relationships/image" Target="../media/image321.svg"/><Relationship Id="rId161" Type="http://schemas.openxmlformats.org/officeDocument/2006/relationships/image" Target="../media/image342.png"/><Relationship Id="rId182" Type="http://schemas.openxmlformats.org/officeDocument/2006/relationships/image" Target="../media/image36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7.svg"/><Relationship Id="rId259" Type="http://schemas.openxmlformats.org/officeDocument/2006/relationships/image" Target="../media/image436.pn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225.svg"/><Relationship Id="rId65" Type="http://schemas.openxmlformats.org/officeDocument/2006/relationships/image" Target="../media/image246.png"/><Relationship Id="rId86" Type="http://schemas.openxmlformats.org/officeDocument/2006/relationships/image" Target="../media/image267.svg"/><Relationship Id="rId130" Type="http://schemas.openxmlformats.org/officeDocument/2006/relationships/image" Target="../media/image311.svg"/><Relationship Id="rId151" Type="http://schemas.openxmlformats.org/officeDocument/2006/relationships/image" Target="../media/image332.png"/><Relationship Id="rId172" Type="http://schemas.openxmlformats.org/officeDocument/2006/relationships/image" Target="../media/image353.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407.svg"/><Relationship Id="rId249" Type="http://schemas.openxmlformats.org/officeDocument/2006/relationships/image" Target="../media/image428.pn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7.svg"/><Relationship Id="rId34" Type="http://schemas.openxmlformats.org/officeDocument/2006/relationships/image" Target="../media/image215.svg"/><Relationship Id="rId55" Type="http://schemas.openxmlformats.org/officeDocument/2006/relationships/image" Target="../media/image236.png"/><Relationship Id="rId76" Type="http://schemas.openxmlformats.org/officeDocument/2006/relationships/image" Target="../media/image257.svg"/><Relationship Id="rId97" Type="http://schemas.openxmlformats.org/officeDocument/2006/relationships/image" Target="../media/image278.png"/><Relationship Id="rId120" Type="http://schemas.openxmlformats.org/officeDocument/2006/relationships/image" Target="../media/image301.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343.svg"/><Relationship Id="rId183" Type="http://schemas.openxmlformats.org/officeDocument/2006/relationships/image" Target="../media/image364.png"/><Relationship Id="rId218" Type="http://schemas.openxmlformats.org/officeDocument/2006/relationships/image" Target="../media/image399.svg"/><Relationship Id="rId239" Type="http://schemas.openxmlformats.org/officeDocument/2006/relationships/image" Target="../media/image418.png"/><Relationship Id="rId250" Type="http://schemas.openxmlformats.org/officeDocument/2006/relationships/image" Target="../media/image429.svg"/><Relationship Id="rId24" Type="http://schemas.openxmlformats.org/officeDocument/2006/relationships/image" Target="../media/image37.svg"/><Relationship Id="rId45" Type="http://schemas.openxmlformats.org/officeDocument/2006/relationships/image" Target="../media/image226.png"/><Relationship Id="rId66" Type="http://schemas.openxmlformats.org/officeDocument/2006/relationships/image" Target="../media/image247.svg"/><Relationship Id="rId87" Type="http://schemas.openxmlformats.org/officeDocument/2006/relationships/image" Target="../media/image268.png"/><Relationship Id="rId110" Type="http://schemas.openxmlformats.org/officeDocument/2006/relationships/image" Target="../media/image291.svg"/><Relationship Id="rId131" Type="http://schemas.openxmlformats.org/officeDocument/2006/relationships/image" Target="../media/image312.png"/><Relationship Id="rId152" Type="http://schemas.openxmlformats.org/officeDocument/2006/relationships/image" Target="../media/image333.svg"/><Relationship Id="rId173" Type="http://schemas.openxmlformats.org/officeDocument/2006/relationships/image" Target="../media/image354.png"/><Relationship Id="rId194" Type="http://schemas.openxmlformats.org/officeDocument/2006/relationships/image" Target="../media/image375.svg"/><Relationship Id="rId208" Type="http://schemas.openxmlformats.org/officeDocument/2006/relationships/image" Target="../media/image389.svg"/><Relationship Id="rId229" Type="http://schemas.openxmlformats.org/officeDocument/2006/relationships/image" Target="../media/image408.png"/><Relationship Id="rId240" Type="http://schemas.openxmlformats.org/officeDocument/2006/relationships/image" Target="../media/image419.svg"/><Relationship Id="rId261" Type="http://schemas.openxmlformats.org/officeDocument/2006/relationships/image" Target="../media/image438.pn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237.svg"/><Relationship Id="rId77" Type="http://schemas.openxmlformats.org/officeDocument/2006/relationships/image" Target="../media/image258.png"/><Relationship Id="rId100" Type="http://schemas.openxmlformats.org/officeDocument/2006/relationships/image" Target="../media/image281.svg"/><Relationship Id="rId8" Type="http://schemas.openxmlformats.org/officeDocument/2006/relationships/image" Target="../media/image191.svg"/><Relationship Id="rId98" Type="http://schemas.openxmlformats.org/officeDocument/2006/relationships/image" Target="../media/image279.svg"/><Relationship Id="rId121" Type="http://schemas.openxmlformats.org/officeDocument/2006/relationships/image" Target="../media/image302.png"/><Relationship Id="rId142" Type="http://schemas.openxmlformats.org/officeDocument/2006/relationships/image" Target="../media/image323.svg"/><Relationship Id="rId163" Type="http://schemas.openxmlformats.org/officeDocument/2006/relationships/image" Target="../media/image344.png"/><Relationship Id="rId184" Type="http://schemas.openxmlformats.org/officeDocument/2006/relationships/image" Target="../media/image365.svg"/><Relationship Id="rId219" Type="http://schemas.openxmlformats.org/officeDocument/2006/relationships/image" Target="../media/image400.png"/><Relationship Id="rId230" Type="http://schemas.openxmlformats.org/officeDocument/2006/relationships/image" Target="../media/image409.svg"/><Relationship Id="rId251" Type="http://schemas.openxmlformats.org/officeDocument/2006/relationships/image" Target="../media/image430.png"/><Relationship Id="rId25" Type="http://schemas.openxmlformats.org/officeDocument/2006/relationships/image" Target="../media/image206.png"/><Relationship Id="rId46" Type="http://schemas.openxmlformats.org/officeDocument/2006/relationships/image" Target="../media/image227.svg"/><Relationship Id="rId67" Type="http://schemas.openxmlformats.org/officeDocument/2006/relationships/image" Target="../media/image248.png"/><Relationship Id="rId88" Type="http://schemas.openxmlformats.org/officeDocument/2006/relationships/image" Target="../media/image269.svg"/><Relationship Id="rId111" Type="http://schemas.openxmlformats.org/officeDocument/2006/relationships/image" Target="../media/image292.png"/><Relationship Id="rId132" Type="http://schemas.openxmlformats.org/officeDocument/2006/relationships/image" Target="../media/image313.svg"/><Relationship Id="rId153" Type="http://schemas.openxmlformats.org/officeDocument/2006/relationships/image" Target="../media/image334.png"/><Relationship Id="rId174" Type="http://schemas.openxmlformats.org/officeDocument/2006/relationships/image" Target="../media/image355.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401.svg"/><Relationship Id="rId241" Type="http://schemas.openxmlformats.org/officeDocument/2006/relationships/image" Target="../media/image420.png"/><Relationship Id="rId15" Type="http://schemas.openxmlformats.org/officeDocument/2006/relationships/image" Target="../media/image198.png"/><Relationship Id="rId36" Type="http://schemas.openxmlformats.org/officeDocument/2006/relationships/image" Target="../media/image217.svg"/><Relationship Id="rId57" Type="http://schemas.openxmlformats.org/officeDocument/2006/relationships/image" Target="../media/image238.png"/><Relationship Id="rId262" Type="http://schemas.openxmlformats.org/officeDocument/2006/relationships/image" Target="../media/image439.svg"/><Relationship Id="rId78" Type="http://schemas.openxmlformats.org/officeDocument/2006/relationships/image" Target="../media/image259.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303.svg"/><Relationship Id="rId143" Type="http://schemas.openxmlformats.org/officeDocument/2006/relationships/image" Target="../media/image324.png"/><Relationship Id="rId164" Type="http://schemas.openxmlformats.org/officeDocument/2006/relationships/image" Target="../media/image345.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391.svg"/><Relationship Id="rId26" Type="http://schemas.openxmlformats.org/officeDocument/2006/relationships/image" Target="../media/image207.svg"/><Relationship Id="rId231" Type="http://schemas.openxmlformats.org/officeDocument/2006/relationships/image" Target="../media/image410.png"/><Relationship Id="rId252" Type="http://schemas.openxmlformats.org/officeDocument/2006/relationships/image" Target="../media/image431.svg"/><Relationship Id="rId47" Type="http://schemas.openxmlformats.org/officeDocument/2006/relationships/image" Target="../media/image228.png"/><Relationship Id="rId68" Type="http://schemas.openxmlformats.org/officeDocument/2006/relationships/image" Target="../media/image249.svg"/><Relationship Id="rId89" Type="http://schemas.openxmlformats.org/officeDocument/2006/relationships/image" Target="../media/image270.png"/><Relationship Id="rId112" Type="http://schemas.openxmlformats.org/officeDocument/2006/relationships/image" Target="../media/image293.svg"/><Relationship Id="rId133" Type="http://schemas.openxmlformats.org/officeDocument/2006/relationships/image" Target="../media/image314.png"/><Relationship Id="rId154" Type="http://schemas.openxmlformats.org/officeDocument/2006/relationships/image" Target="../media/image335.svg"/><Relationship Id="rId175" Type="http://schemas.openxmlformats.org/officeDocument/2006/relationships/image" Target="../media/image356.png"/><Relationship Id="rId196" Type="http://schemas.openxmlformats.org/officeDocument/2006/relationships/image" Target="../media/image377.svg"/><Relationship Id="rId200" Type="http://schemas.openxmlformats.org/officeDocument/2006/relationships/image" Target="../media/image381.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1.svg"/><Relationship Id="rId263" Type="http://schemas.openxmlformats.org/officeDocument/2006/relationships/image" Target="../media/image42.png"/><Relationship Id="rId37" Type="http://schemas.openxmlformats.org/officeDocument/2006/relationships/image" Target="../media/image218.png"/><Relationship Id="rId58" Type="http://schemas.openxmlformats.org/officeDocument/2006/relationships/image" Target="../media/image239.svg"/><Relationship Id="rId79" Type="http://schemas.openxmlformats.org/officeDocument/2006/relationships/image" Target="../media/image260.png"/><Relationship Id="rId102" Type="http://schemas.openxmlformats.org/officeDocument/2006/relationships/image" Target="../media/image283.svg"/><Relationship Id="rId123" Type="http://schemas.openxmlformats.org/officeDocument/2006/relationships/image" Target="../media/image304.png"/><Relationship Id="rId144" Type="http://schemas.openxmlformats.org/officeDocument/2006/relationships/image" Target="../media/image325.svg"/><Relationship Id="rId90" Type="http://schemas.openxmlformats.org/officeDocument/2006/relationships/image" Target="../media/image271.svg"/><Relationship Id="rId165" Type="http://schemas.openxmlformats.org/officeDocument/2006/relationships/image" Target="../media/image346.png"/><Relationship Id="rId186" Type="http://schemas.openxmlformats.org/officeDocument/2006/relationships/image" Target="../media/image367.svg"/><Relationship Id="rId211" Type="http://schemas.openxmlformats.org/officeDocument/2006/relationships/image" Target="../media/image392.png"/><Relationship Id="rId232" Type="http://schemas.openxmlformats.org/officeDocument/2006/relationships/image" Target="../media/image411.svg"/><Relationship Id="rId253" Type="http://schemas.openxmlformats.org/officeDocument/2006/relationships/image" Target="../media/image38.png"/><Relationship Id="rId27" Type="http://schemas.openxmlformats.org/officeDocument/2006/relationships/image" Target="../media/image208.png"/><Relationship Id="rId48" Type="http://schemas.openxmlformats.org/officeDocument/2006/relationships/image" Target="../media/image229.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315.svg"/><Relationship Id="rId80" Type="http://schemas.openxmlformats.org/officeDocument/2006/relationships/image" Target="../media/image261.svg"/><Relationship Id="rId155" Type="http://schemas.openxmlformats.org/officeDocument/2006/relationships/image" Target="../media/image336.png"/><Relationship Id="rId176" Type="http://schemas.openxmlformats.org/officeDocument/2006/relationships/image" Target="../media/image357.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403.svg"/><Relationship Id="rId243" Type="http://schemas.openxmlformats.org/officeDocument/2006/relationships/image" Target="../media/image422.png"/><Relationship Id="rId264" Type="http://schemas.openxmlformats.org/officeDocument/2006/relationships/image" Target="../media/image43.svg"/><Relationship Id="rId17" Type="http://schemas.openxmlformats.org/officeDocument/2006/relationships/image" Target="../media/image200.png"/><Relationship Id="rId38" Type="http://schemas.openxmlformats.org/officeDocument/2006/relationships/image" Target="../media/image219.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305.svg"/><Relationship Id="rId70" Type="http://schemas.openxmlformats.org/officeDocument/2006/relationships/image" Target="../media/image251.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347.svg"/><Relationship Id="rId187" Type="http://schemas.openxmlformats.org/officeDocument/2006/relationships/image" Target="../media/image368.png"/><Relationship Id="rId1" Type="http://schemas.openxmlformats.org/officeDocument/2006/relationships/slideMaster" Target="../slideMasters/slideMaster4.xml"/><Relationship Id="rId212" Type="http://schemas.openxmlformats.org/officeDocument/2006/relationships/image" Target="../media/image393.svg"/><Relationship Id="rId233" Type="http://schemas.openxmlformats.org/officeDocument/2006/relationships/image" Target="../media/image412.png"/><Relationship Id="rId254" Type="http://schemas.openxmlformats.org/officeDocument/2006/relationships/image" Target="../media/image39.svg"/><Relationship Id="rId28" Type="http://schemas.openxmlformats.org/officeDocument/2006/relationships/image" Target="../media/image209.svg"/><Relationship Id="rId49" Type="http://schemas.openxmlformats.org/officeDocument/2006/relationships/image" Target="../media/image230.png"/><Relationship Id="rId114" Type="http://schemas.openxmlformats.org/officeDocument/2006/relationships/image" Target="../media/image295.svg"/><Relationship Id="rId60" Type="http://schemas.openxmlformats.org/officeDocument/2006/relationships/image" Target="../media/image241.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337.svg"/><Relationship Id="rId177" Type="http://schemas.openxmlformats.org/officeDocument/2006/relationships/image" Target="../media/image358.png"/><Relationship Id="rId198" Type="http://schemas.openxmlformats.org/officeDocument/2006/relationships/image" Target="../media/image379.svg"/><Relationship Id="rId202" Type="http://schemas.openxmlformats.org/officeDocument/2006/relationships/image" Target="../media/image383.svg"/><Relationship Id="rId223" Type="http://schemas.openxmlformats.org/officeDocument/2006/relationships/image" Target="../media/image404.png"/><Relationship Id="rId244" Type="http://schemas.openxmlformats.org/officeDocument/2006/relationships/image" Target="../media/image423.svg"/><Relationship Id="rId18" Type="http://schemas.openxmlformats.org/officeDocument/2006/relationships/image" Target="../media/image201.svg"/><Relationship Id="rId39" Type="http://schemas.openxmlformats.org/officeDocument/2006/relationships/image" Target="../media/image220.png"/><Relationship Id="rId265" Type="http://schemas.openxmlformats.org/officeDocument/2006/relationships/image" Target="../media/image440.png"/><Relationship Id="rId50" Type="http://schemas.openxmlformats.org/officeDocument/2006/relationships/image" Target="../media/image231.svg"/><Relationship Id="rId104" Type="http://schemas.openxmlformats.org/officeDocument/2006/relationships/image" Target="../media/image285.svg"/><Relationship Id="rId125" Type="http://schemas.openxmlformats.org/officeDocument/2006/relationships/image" Target="../media/image306.png"/><Relationship Id="rId146" Type="http://schemas.openxmlformats.org/officeDocument/2006/relationships/image" Target="../media/image327.svg"/><Relationship Id="rId167" Type="http://schemas.openxmlformats.org/officeDocument/2006/relationships/image" Target="../media/image348.png"/><Relationship Id="rId188" Type="http://schemas.openxmlformats.org/officeDocument/2006/relationships/image" Target="../media/image369.svg"/><Relationship Id="rId71" Type="http://schemas.openxmlformats.org/officeDocument/2006/relationships/image" Target="../media/image252.png"/><Relationship Id="rId92" Type="http://schemas.openxmlformats.org/officeDocument/2006/relationships/image" Target="../media/image273.svg"/><Relationship Id="rId213" Type="http://schemas.openxmlformats.org/officeDocument/2006/relationships/image" Target="../media/image394.png"/><Relationship Id="rId234" Type="http://schemas.openxmlformats.org/officeDocument/2006/relationships/image" Target="../media/image413.svg"/><Relationship Id="rId2" Type="http://schemas.openxmlformats.org/officeDocument/2006/relationships/image" Target="../media/image750.png"/><Relationship Id="rId29" Type="http://schemas.openxmlformats.org/officeDocument/2006/relationships/image" Target="../media/image210.png"/><Relationship Id="rId255" Type="http://schemas.openxmlformats.org/officeDocument/2006/relationships/image" Target="../media/image432.png"/><Relationship Id="rId40" Type="http://schemas.openxmlformats.org/officeDocument/2006/relationships/image" Target="../media/image221.svg"/><Relationship Id="rId115" Type="http://schemas.openxmlformats.org/officeDocument/2006/relationships/image" Target="../media/image296.png"/><Relationship Id="rId136" Type="http://schemas.openxmlformats.org/officeDocument/2006/relationships/image" Target="../media/image317.svg"/><Relationship Id="rId157" Type="http://schemas.openxmlformats.org/officeDocument/2006/relationships/image" Target="../media/image338.png"/><Relationship Id="rId178" Type="http://schemas.openxmlformats.org/officeDocument/2006/relationships/image" Target="../media/image359.svg"/><Relationship Id="rId61" Type="http://schemas.openxmlformats.org/officeDocument/2006/relationships/image" Target="../media/image242.png"/><Relationship Id="rId82" Type="http://schemas.openxmlformats.org/officeDocument/2006/relationships/image" Target="../media/image26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405.svg"/><Relationship Id="rId245" Type="http://schemas.openxmlformats.org/officeDocument/2006/relationships/image" Target="../media/image424.png"/><Relationship Id="rId266" Type="http://schemas.openxmlformats.org/officeDocument/2006/relationships/image" Target="../media/image441.svg"/><Relationship Id="rId30" Type="http://schemas.openxmlformats.org/officeDocument/2006/relationships/image" Target="../media/image211.svg"/><Relationship Id="rId105" Type="http://schemas.openxmlformats.org/officeDocument/2006/relationships/image" Target="../media/image286.png"/><Relationship Id="rId126" Type="http://schemas.openxmlformats.org/officeDocument/2006/relationships/image" Target="../media/image307.svg"/><Relationship Id="rId147" Type="http://schemas.openxmlformats.org/officeDocument/2006/relationships/image" Target="../media/image328.png"/><Relationship Id="rId168" Type="http://schemas.openxmlformats.org/officeDocument/2006/relationships/image" Target="../media/image349.svg"/><Relationship Id="rId51" Type="http://schemas.openxmlformats.org/officeDocument/2006/relationships/image" Target="../media/image232.png"/><Relationship Id="rId72" Type="http://schemas.openxmlformats.org/officeDocument/2006/relationships/image" Target="../media/image253.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395.svg"/><Relationship Id="rId235" Type="http://schemas.openxmlformats.org/officeDocument/2006/relationships/image" Target="../media/image414.png"/><Relationship Id="rId256" Type="http://schemas.openxmlformats.org/officeDocument/2006/relationships/image" Target="../media/image433.svg"/><Relationship Id="rId116" Type="http://schemas.openxmlformats.org/officeDocument/2006/relationships/image" Target="../media/image297.svg"/><Relationship Id="rId137" Type="http://schemas.openxmlformats.org/officeDocument/2006/relationships/image" Target="../media/image318.png"/><Relationship Id="rId158" Type="http://schemas.openxmlformats.org/officeDocument/2006/relationships/image" Target="../media/image339.svg"/><Relationship Id="rId20" Type="http://schemas.openxmlformats.org/officeDocument/2006/relationships/image" Target="../media/image203.svg"/><Relationship Id="rId41" Type="http://schemas.openxmlformats.org/officeDocument/2006/relationships/image" Target="../media/image222.png"/><Relationship Id="rId62" Type="http://schemas.openxmlformats.org/officeDocument/2006/relationships/image" Target="../media/image24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371.svg"/><Relationship Id="rId204" Type="http://schemas.openxmlformats.org/officeDocument/2006/relationships/image" Target="../media/image385.svg"/><Relationship Id="rId225" Type="http://schemas.openxmlformats.org/officeDocument/2006/relationships/image" Target="../media/image34.png"/><Relationship Id="rId246" Type="http://schemas.openxmlformats.org/officeDocument/2006/relationships/image" Target="../media/image425.svg"/><Relationship Id="rId106" Type="http://schemas.openxmlformats.org/officeDocument/2006/relationships/image" Target="../media/image287.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233.svg"/><Relationship Id="rId73" Type="http://schemas.openxmlformats.org/officeDocument/2006/relationships/image" Target="../media/image254.png"/><Relationship Id="rId94" Type="http://schemas.openxmlformats.org/officeDocument/2006/relationships/image" Target="../media/image275.svg"/><Relationship Id="rId148" Type="http://schemas.openxmlformats.org/officeDocument/2006/relationships/image" Target="../media/image329.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361.svg"/><Relationship Id="rId215" Type="http://schemas.openxmlformats.org/officeDocument/2006/relationships/image" Target="../media/image396.png"/><Relationship Id="rId236" Type="http://schemas.openxmlformats.org/officeDocument/2006/relationships/image" Target="../media/image415.svg"/><Relationship Id="rId257" Type="http://schemas.openxmlformats.org/officeDocument/2006/relationships/image" Target="../media/image434.png"/><Relationship Id="rId42" Type="http://schemas.openxmlformats.org/officeDocument/2006/relationships/image" Target="../media/image223.svg"/><Relationship Id="rId84" Type="http://schemas.openxmlformats.org/officeDocument/2006/relationships/image" Target="../media/image265.svg"/><Relationship Id="rId138" Type="http://schemas.openxmlformats.org/officeDocument/2006/relationships/image" Target="../media/image319.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426.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752.png"/><Relationship Id="rId2" Type="http://schemas.openxmlformats.org/officeDocument/2006/relationships/image" Target="../media/image751.png"/><Relationship Id="rId1" Type="http://schemas.openxmlformats.org/officeDocument/2006/relationships/slideMaster" Target="../slideMasters/slideMaster4.xml"/><Relationship Id="rId5" Type="http://schemas.openxmlformats.org/officeDocument/2006/relationships/image" Target="../media/image445.png"/><Relationship Id="rId4" Type="http://schemas.openxmlformats.org/officeDocument/2006/relationships/image" Target="../media/image753.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752.png"/><Relationship Id="rId2" Type="http://schemas.openxmlformats.org/officeDocument/2006/relationships/image" Target="../media/image751.png"/><Relationship Id="rId1" Type="http://schemas.openxmlformats.org/officeDocument/2006/relationships/slideMaster" Target="../slideMasters/slideMaster4.xml"/><Relationship Id="rId5" Type="http://schemas.openxmlformats.org/officeDocument/2006/relationships/image" Target="../media/image445.png"/><Relationship Id="rId4" Type="http://schemas.openxmlformats.org/officeDocument/2006/relationships/image" Target="../media/image75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755.png"/><Relationship Id="rId2" Type="http://schemas.openxmlformats.org/officeDocument/2006/relationships/image" Target="../media/image754.png"/><Relationship Id="rId1" Type="http://schemas.openxmlformats.org/officeDocument/2006/relationships/slideMaster" Target="../slideMasters/slideMaster4.xml"/><Relationship Id="rId4" Type="http://schemas.openxmlformats.org/officeDocument/2006/relationships/image" Target="../media/image756.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3.sv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2.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1.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emf"/><Relationship Id="rId27" Type="http://schemas.openxmlformats.org/officeDocument/2006/relationships/hyperlink" Target="https://pearsoneducationinc.sharepoint.com/sites/PearsonBrandHub" TargetMode="External"/></Relationships>
</file>

<file path=ppt/slideLayouts/_rels/slideLayout72.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7" Type="http://schemas.openxmlformats.org/officeDocument/2006/relationships/image" Target="../media/image52.jpeg"/><Relationship Id="rId2" Type="http://schemas.openxmlformats.org/officeDocument/2006/relationships/image" Target="../media/image47.pn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jpeg"/><Relationship Id="rId41" Type="http://schemas.openxmlformats.org/officeDocument/2006/relationships/image" Target="../media/image86.png"/><Relationship Id="rId1" Type="http://schemas.openxmlformats.org/officeDocument/2006/relationships/slideMaster" Target="../slideMasters/slideMaster1.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jpeg"/><Relationship Id="rId43" Type="http://schemas.openxmlformats.org/officeDocument/2006/relationships/image" Target="../media/image88.png"/><Relationship Id="rId8" Type="http://schemas.openxmlformats.org/officeDocument/2006/relationships/image" Target="../media/image53.png"/><Relationship Id="rId3" Type="http://schemas.openxmlformats.org/officeDocument/2006/relationships/image" Target="../media/image48.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38" Type="http://schemas.openxmlformats.org/officeDocument/2006/relationships/image" Target="../media/image8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9.png"/><Relationship Id="rId1" Type="http://schemas.openxmlformats.org/officeDocument/2006/relationships/slideMaster" Target="../slideMasters/slideMaster1.xml"/><Relationship Id="rId4" Type="http://schemas.openxmlformats.org/officeDocument/2006/relationships/chart" Target="../charts/chart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7" Type="http://schemas.openxmlformats.org/officeDocument/2006/relationships/image" Target="../media/image94.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image" Target="../media/image95.png"/><Relationship Id="rId51" Type="http://schemas.openxmlformats.org/officeDocument/2006/relationships/image" Target="../media/image138.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image" Target="../media/image107.png"/><Relationship Id="rId41" Type="http://schemas.openxmlformats.org/officeDocument/2006/relationships/image" Target="../media/image128.png"/><Relationship Id="rId1" Type="http://schemas.openxmlformats.org/officeDocument/2006/relationships/slideMaster" Target="../slideMasters/slideMaster1.xml"/><Relationship Id="rId6" Type="http://schemas.openxmlformats.org/officeDocument/2006/relationships/image" Target="../media/image93.png"/></Relationships>
</file>

<file path=ppt/slideLayouts/_rels/slideLayout78.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png"/><Relationship Id="rId50" Type="http://schemas.openxmlformats.org/officeDocument/2006/relationships/image" Target="../media/image184.png"/><Relationship Id="rId7" Type="http://schemas.openxmlformats.org/officeDocument/2006/relationships/image" Target="../media/image141.png"/><Relationship Id="rId2" Type="http://schemas.openxmlformats.org/officeDocument/2006/relationships/hyperlink" Target="https://pearsoneducationinc.sharepoint.com/sites/PearsonBrandHub" TargetMode="External"/><Relationship Id="rId16" Type="http://schemas.openxmlformats.org/officeDocument/2006/relationships/image" Target="../media/image150.pn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 Type="http://schemas.openxmlformats.org/officeDocument/2006/relationships/image" Target="../media/image92.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4" Type="http://schemas.openxmlformats.org/officeDocument/2006/relationships/image" Target="../media/image91.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90.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20" Type="http://schemas.openxmlformats.org/officeDocument/2006/relationships/image" Target="../media/image154.png"/><Relationship Id="rId41" Type="http://schemas.openxmlformats.org/officeDocument/2006/relationships/image" Target="../media/image175.png"/><Relationship Id="rId1" Type="http://schemas.openxmlformats.org/officeDocument/2006/relationships/slideMaster" Target="../slideMasters/slideMaster1.xml"/><Relationship Id="rId6" Type="http://schemas.openxmlformats.org/officeDocument/2006/relationships/image" Target="../media/image140.png"/></Relationships>
</file>

<file path=ppt/slideLayouts/_rels/slideLayout79.xml.rels><?xml version="1.0" encoding="UTF-8" standalone="yes"?>
<Relationships xmlns="http://schemas.openxmlformats.org/package/2006/relationships"><Relationship Id="rId117" Type="http://schemas.openxmlformats.org/officeDocument/2006/relationships/image" Target="../media/image298.png"/><Relationship Id="rId21" Type="http://schemas.openxmlformats.org/officeDocument/2006/relationships/image" Target="../media/image204.png"/><Relationship Id="rId63" Type="http://schemas.openxmlformats.org/officeDocument/2006/relationships/image" Target="../media/image244.png"/><Relationship Id="rId159" Type="http://schemas.openxmlformats.org/officeDocument/2006/relationships/image" Target="../media/image340.png"/><Relationship Id="rId170" Type="http://schemas.openxmlformats.org/officeDocument/2006/relationships/image" Target="../media/image351.svg"/><Relationship Id="rId226" Type="http://schemas.openxmlformats.org/officeDocument/2006/relationships/image" Target="../media/image35.svg"/><Relationship Id="rId107" Type="http://schemas.openxmlformats.org/officeDocument/2006/relationships/image" Target="../media/image288.png"/><Relationship Id="rId11" Type="http://schemas.openxmlformats.org/officeDocument/2006/relationships/image" Target="../media/image194.png"/><Relationship Id="rId32" Type="http://schemas.openxmlformats.org/officeDocument/2006/relationships/image" Target="../media/image213.svg"/><Relationship Id="rId53" Type="http://schemas.openxmlformats.org/officeDocument/2006/relationships/image" Target="../media/image234.png"/><Relationship Id="rId74" Type="http://schemas.openxmlformats.org/officeDocument/2006/relationships/image" Target="../media/image255.svg"/><Relationship Id="rId128" Type="http://schemas.openxmlformats.org/officeDocument/2006/relationships/image" Target="../media/image309.svg"/><Relationship Id="rId149" Type="http://schemas.openxmlformats.org/officeDocument/2006/relationships/image" Target="../media/image330.png"/><Relationship Id="rId5" Type="http://schemas.openxmlformats.org/officeDocument/2006/relationships/image" Target="../media/image40.png"/><Relationship Id="rId95" Type="http://schemas.openxmlformats.org/officeDocument/2006/relationships/image" Target="../media/image276.png"/><Relationship Id="rId160" Type="http://schemas.openxmlformats.org/officeDocument/2006/relationships/image" Target="../media/image341.svg"/><Relationship Id="rId181" Type="http://schemas.openxmlformats.org/officeDocument/2006/relationships/image" Target="../media/image362.png"/><Relationship Id="rId216" Type="http://schemas.openxmlformats.org/officeDocument/2006/relationships/image" Target="../media/image397.svg"/><Relationship Id="rId237" Type="http://schemas.openxmlformats.org/officeDocument/2006/relationships/image" Target="../media/image416.png"/><Relationship Id="rId258" Type="http://schemas.openxmlformats.org/officeDocument/2006/relationships/image" Target="../media/image435.svg"/><Relationship Id="rId22" Type="http://schemas.openxmlformats.org/officeDocument/2006/relationships/image" Target="../media/image205.svg"/><Relationship Id="rId43" Type="http://schemas.openxmlformats.org/officeDocument/2006/relationships/image" Target="../media/image224.png"/><Relationship Id="rId64" Type="http://schemas.openxmlformats.org/officeDocument/2006/relationships/image" Target="../media/image245.svg"/><Relationship Id="rId118" Type="http://schemas.openxmlformats.org/officeDocument/2006/relationships/image" Target="../media/image299.svg"/><Relationship Id="rId139" Type="http://schemas.openxmlformats.org/officeDocument/2006/relationships/image" Target="../media/image320.png"/><Relationship Id="rId85" Type="http://schemas.openxmlformats.org/officeDocument/2006/relationships/image" Target="../media/image266.png"/><Relationship Id="rId150" Type="http://schemas.openxmlformats.org/officeDocument/2006/relationships/image" Target="../media/image331.svg"/><Relationship Id="rId171" Type="http://schemas.openxmlformats.org/officeDocument/2006/relationships/image" Target="../media/image352.png"/><Relationship Id="rId192" Type="http://schemas.openxmlformats.org/officeDocument/2006/relationships/image" Target="../media/image373.svg"/><Relationship Id="rId206" Type="http://schemas.openxmlformats.org/officeDocument/2006/relationships/image" Target="../media/image387.svg"/><Relationship Id="rId227" Type="http://schemas.openxmlformats.org/officeDocument/2006/relationships/image" Target="../media/image406.png"/><Relationship Id="rId248" Type="http://schemas.openxmlformats.org/officeDocument/2006/relationships/image" Target="../media/image427.svg"/><Relationship Id="rId12" Type="http://schemas.openxmlformats.org/officeDocument/2006/relationships/image" Target="../media/image195.svg"/><Relationship Id="rId33" Type="http://schemas.openxmlformats.org/officeDocument/2006/relationships/image" Target="../media/image214.png"/><Relationship Id="rId108" Type="http://schemas.openxmlformats.org/officeDocument/2006/relationships/image" Target="../media/image289.svg"/><Relationship Id="rId129" Type="http://schemas.openxmlformats.org/officeDocument/2006/relationships/image" Target="../media/image310.png"/><Relationship Id="rId54" Type="http://schemas.openxmlformats.org/officeDocument/2006/relationships/image" Target="../media/image235.svg"/><Relationship Id="rId75" Type="http://schemas.openxmlformats.org/officeDocument/2006/relationships/image" Target="../media/image256.png"/><Relationship Id="rId96" Type="http://schemas.openxmlformats.org/officeDocument/2006/relationships/image" Target="../media/image277.svg"/><Relationship Id="rId140" Type="http://schemas.openxmlformats.org/officeDocument/2006/relationships/image" Target="../media/image321.svg"/><Relationship Id="rId161" Type="http://schemas.openxmlformats.org/officeDocument/2006/relationships/image" Target="../media/image342.png"/><Relationship Id="rId182" Type="http://schemas.openxmlformats.org/officeDocument/2006/relationships/image" Target="../media/image363.svg"/><Relationship Id="rId217" Type="http://schemas.openxmlformats.org/officeDocument/2006/relationships/image" Target="../media/image398.png"/><Relationship Id="rId6" Type="http://schemas.openxmlformats.org/officeDocument/2006/relationships/image" Target="../media/image41.svg"/><Relationship Id="rId238" Type="http://schemas.openxmlformats.org/officeDocument/2006/relationships/image" Target="../media/image417.svg"/><Relationship Id="rId259" Type="http://schemas.openxmlformats.org/officeDocument/2006/relationships/image" Target="../media/image436.png"/><Relationship Id="rId23" Type="http://schemas.openxmlformats.org/officeDocument/2006/relationships/image" Target="../media/image36.png"/><Relationship Id="rId119" Type="http://schemas.openxmlformats.org/officeDocument/2006/relationships/image" Target="../media/image300.png"/><Relationship Id="rId44" Type="http://schemas.openxmlformats.org/officeDocument/2006/relationships/image" Target="../media/image225.svg"/><Relationship Id="rId65" Type="http://schemas.openxmlformats.org/officeDocument/2006/relationships/image" Target="../media/image246.png"/><Relationship Id="rId86" Type="http://schemas.openxmlformats.org/officeDocument/2006/relationships/image" Target="../media/image267.svg"/><Relationship Id="rId130" Type="http://schemas.openxmlformats.org/officeDocument/2006/relationships/image" Target="../media/image311.svg"/><Relationship Id="rId151" Type="http://schemas.openxmlformats.org/officeDocument/2006/relationships/image" Target="../media/image332.png"/><Relationship Id="rId172" Type="http://schemas.openxmlformats.org/officeDocument/2006/relationships/image" Target="../media/image353.svg"/><Relationship Id="rId193" Type="http://schemas.openxmlformats.org/officeDocument/2006/relationships/image" Target="../media/image374.png"/><Relationship Id="rId207" Type="http://schemas.openxmlformats.org/officeDocument/2006/relationships/image" Target="../media/image388.png"/><Relationship Id="rId228" Type="http://schemas.openxmlformats.org/officeDocument/2006/relationships/image" Target="../media/image407.svg"/><Relationship Id="rId249" Type="http://schemas.openxmlformats.org/officeDocument/2006/relationships/image" Target="../media/image428.png"/><Relationship Id="rId13" Type="http://schemas.openxmlformats.org/officeDocument/2006/relationships/image" Target="../media/image196.png"/><Relationship Id="rId109" Type="http://schemas.openxmlformats.org/officeDocument/2006/relationships/image" Target="../media/image290.png"/><Relationship Id="rId260" Type="http://schemas.openxmlformats.org/officeDocument/2006/relationships/image" Target="../media/image437.svg"/><Relationship Id="rId34" Type="http://schemas.openxmlformats.org/officeDocument/2006/relationships/image" Target="../media/image215.svg"/><Relationship Id="rId55" Type="http://schemas.openxmlformats.org/officeDocument/2006/relationships/image" Target="../media/image236.png"/><Relationship Id="rId76" Type="http://schemas.openxmlformats.org/officeDocument/2006/relationships/image" Target="../media/image257.svg"/><Relationship Id="rId97" Type="http://schemas.openxmlformats.org/officeDocument/2006/relationships/image" Target="../media/image278.png"/><Relationship Id="rId120" Type="http://schemas.openxmlformats.org/officeDocument/2006/relationships/image" Target="../media/image301.svg"/><Relationship Id="rId141" Type="http://schemas.openxmlformats.org/officeDocument/2006/relationships/image" Target="../media/image322.png"/><Relationship Id="rId7" Type="http://schemas.openxmlformats.org/officeDocument/2006/relationships/image" Target="../media/image190.png"/><Relationship Id="rId162" Type="http://schemas.openxmlformats.org/officeDocument/2006/relationships/image" Target="../media/image343.svg"/><Relationship Id="rId183" Type="http://schemas.openxmlformats.org/officeDocument/2006/relationships/image" Target="../media/image364.png"/><Relationship Id="rId218" Type="http://schemas.openxmlformats.org/officeDocument/2006/relationships/image" Target="../media/image399.svg"/><Relationship Id="rId239" Type="http://schemas.openxmlformats.org/officeDocument/2006/relationships/image" Target="../media/image418.png"/><Relationship Id="rId250" Type="http://schemas.openxmlformats.org/officeDocument/2006/relationships/image" Target="../media/image429.svg"/><Relationship Id="rId24" Type="http://schemas.openxmlformats.org/officeDocument/2006/relationships/image" Target="../media/image37.svg"/><Relationship Id="rId45" Type="http://schemas.openxmlformats.org/officeDocument/2006/relationships/image" Target="../media/image226.png"/><Relationship Id="rId66" Type="http://schemas.openxmlformats.org/officeDocument/2006/relationships/image" Target="../media/image247.svg"/><Relationship Id="rId87" Type="http://schemas.openxmlformats.org/officeDocument/2006/relationships/image" Target="../media/image268.png"/><Relationship Id="rId110" Type="http://schemas.openxmlformats.org/officeDocument/2006/relationships/image" Target="../media/image291.svg"/><Relationship Id="rId131" Type="http://schemas.openxmlformats.org/officeDocument/2006/relationships/image" Target="../media/image312.png"/><Relationship Id="rId152" Type="http://schemas.openxmlformats.org/officeDocument/2006/relationships/image" Target="../media/image333.svg"/><Relationship Id="rId173" Type="http://schemas.openxmlformats.org/officeDocument/2006/relationships/image" Target="../media/image354.png"/><Relationship Id="rId194" Type="http://schemas.openxmlformats.org/officeDocument/2006/relationships/image" Target="../media/image375.svg"/><Relationship Id="rId208" Type="http://schemas.openxmlformats.org/officeDocument/2006/relationships/image" Target="../media/image389.svg"/><Relationship Id="rId229" Type="http://schemas.openxmlformats.org/officeDocument/2006/relationships/image" Target="../media/image408.png"/><Relationship Id="rId240" Type="http://schemas.openxmlformats.org/officeDocument/2006/relationships/image" Target="../media/image419.svg"/><Relationship Id="rId261" Type="http://schemas.openxmlformats.org/officeDocument/2006/relationships/image" Target="../media/image438.png"/><Relationship Id="rId14" Type="http://schemas.openxmlformats.org/officeDocument/2006/relationships/image" Target="../media/image197.svg"/><Relationship Id="rId35" Type="http://schemas.openxmlformats.org/officeDocument/2006/relationships/image" Target="../media/image216.png"/><Relationship Id="rId56" Type="http://schemas.openxmlformats.org/officeDocument/2006/relationships/image" Target="../media/image237.svg"/><Relationship Id="rId77" Type="http://schemas.openxmlformats.org/officeDocument/2006/relationships/image" Target="../media/image258.png"/><Relationship Id="rId100" Type="http://schemas.openxmlformats.org/officeDocument/2006/relationships/image" Target="../media/image281.svg"/><Relationship Id="rId8" Type="http://schemas.openxmlformats.org/officeDocument/2006/relationships/image" Target="../media/image191.svg"/><Relationship Id="rId98" Type="http://schemas.openxmlformats.org/officeDocument/2006/relationships/image" Target="../media/image279.svg"/><Relationship Id="rId121" Type="http://schemas.openxmlformats.org/officeDocument/2006/relationships/image" Target="../media/image302.png"/><Relationship Id="rId142" Type="http://schemas.openxmlformats.org/officeDocument/2006/relationships/image" Target="../media/image323.svg"/><Relationship Id="rId163" Type="http://schemas.openxmlformats.org/officeDocument/2006/relationships/image" Target="../media/image344.png"/><Relationship Id="rId184" Type="http://schemas.openxmlformats.org/officeDocument/2006/relationships/image" Target="../media/image365.svg"/><Relationship Id="rId219" Type="http://schemas.openxmlformats.org/officeDocument/2006/relationships/image" Target="../media/image400.png"/><Relationship Id="rId230" Type="http://schemas.openxmlformats.org/officeDocument/2006/relationships/image" Target="../media/image409.svg"/><Relationship Id="rId251" Type="http://schemas.openxmlformats.org/officeDocument/2006/relationships/image" Target="../media/image430.png"/><Relationship Id="rId25" Type="http://schemas.openxmlformats.org/officeDocument/2006/relationships/image" Target="../media/image206.png"/><Relationship Id="rId46" Type="http://schemas.openxmlformats.org/officeDocument/2006/relationships/image" Target="../media/image227.svg"/><Relationship Id="rId67" Type="http://schemas.openxmlformats.org/officeDocument/2006/relationships/image" Target="../media/image248.png"/><Relationship Id="rId88" Type="http://schemas.openxmlformats.org/officeDocument/2006/relationships/image" Target="../media/image269.svg"/><Relationship Id="rId111" Type="http://schemas.openxmlformats.org/officeDocument/2006/relationships/image" Target="../media/image292.png"/><Relationship Id="rId132" Type="http://schemas.openxmlformats.org/officeDocument/2006/relationships/image" Target="../media/image313.svg"/><Relationship Id="rId153" Type="http://schemas.openxmlformats.org/officeDocument/2006/relationships/image" Target="../media/image334.png"/><Relationship Id="rId174" Type="http://schemas.openxmlformats.org/officeDocument/2006/relationships/image" Target="../media/image355.svg"/><Relationship Id="rId195" Type="http://schemas.openxmlformats.org/officeDocument/2006/relationships/image" Target="../media/image376.png"/><Relationship Id="rId209" Type="http://schemas.openxmlformats.org/officeDocument/2006/relationships/image" Target="../media/image390.png"/><Relationship Id="rId220" Type="http://schemas.openxmlformats.org/officeDocument/2006/relationships/image" Target="../media/image401.svg"/><Relationship Id="rId241" Type="http://schemas.openxmlformats.org/officeDocument/2006/relationships/image" Target="../media/image420.png"/><Relationship Id="rId15" Type="http://schemas.openxmlformats.org/officeDocument/2006/relationships/image" Target="../media/image198.png"/><Relationship Id="rId36" Type="http://schemas.openxmlformats.org/officeDocument/2006/relationships/image" Target="../media/image217.svg"/><Relationship Id="rId57" Type="http://schemas.openxmlformats.org/officeDocument/2006/relationships/image" Target="../media/image238.png"/><Relationship Id="rId262" Type="http://schemas.openxmlformats.org/officeDocument/2006/relationships/image" Target="../media/image439.svg"/><Relationship Id="rId78" Type="http://schemas.openxmlformats.org/officeDocument/2006/relationships/image" Target="../media/image259.svg"/><Relationship Id="rId99" Type="http://schemas.openxmlformats.org/officeDocument/2006/relationships/image" Target="../media/image280.png"/><Relationship Id="rId101" Type="http://schemas.openxmlformats.org/officeDocument/2006/relationships/image" Target="../media/image282.png"/><Relationship Id="rId122" Type="http://schemas.openxmlformats.org/officeDocument/2006/relationships/image" Target="../media/image303.svg"/><Relationship Id="rId143" Type="http://schemas.openxmlformats.org/officeDocument/2006/relationships/image" Target="../media/image324.png"/><Relationship Id="rId164" Type="http://schemas.openxmlformats.org/officeDocument/2006/relationships/image" Target="../media/image345.svg"/><Relationship Id="rId185" Type="http://schemas.openxmlformats.org/officeDocument/2006/relationships/image" Target="../media/image366.png"/><Relationship Id="rId9" Type="http://schemas.openxmlformats.org/officeDocument/2006/relationships/image" Target="../media/image192.png"/><Relationship Id="rId210" Type="http://schemas.openxmlformats.org/officeDocument/2006/relationships/image" Target="../media/image391.svg"/><Relationship Id="rId26" Type="http://schemas.openxmlformats.org/officeDocument/2006/relationships/image" Target="../media/image207.svg"/><Relationship Id="rId231" Type="http://schemas.openxmlformats.org/officeDocument/2006/relationships/image" Target="../media/image410.png"/><Relationship Id="rId252" Type="http://schemas.openxmlformats.org/officeDocument/2006/relationships/image" Target="../media/image431.svg"/><Relationship Id="rId47" Type="http://schemas.openxmlformats.org/officeDocument/2006/relationships/image" Target="../media/image228.png"/><Relationship Id="rId68" Type="http://schemas.openxmlformats.org/officeDocument/2006/relationships/image" Target="../media/image249.svg"/><Relationship Id="rId89" Type="http://schemas.openxmlformats.org/officeDocument/2006/relationships/image" Target="../media/image270.png"/><Relationship Id="rId112" Type="http://schemas.openxmlformats.org/officeDocument/2006/relationships/image" Target="../media/image293.svg"/><Relationship Id="rId133" Type="http://schemas.openxmlformats.org/officeDocument/2006/relationships/image" Target="../media/image314.png"/><Relationship Id="rId154" Type="http://schemas.openxmlformats.org/officeDocument/2006/relationships/image" Target="../media/image335.svg"/><Relationship Id="rId175" Type="http://schemas.openxmlformats.org/officeDocument/2006/relationships/image" Target="../media/image356.png"/><Relationship Id="rId196" Type="http://schemas.openxmlformats.org/officeDocument/2006/relationships/image" Target="../media/image377.svg"/><Relationship Id="rId200" Type="http://schemas.openxmlformats.org/officeDocument/2006/relationships/image" Target="../media/image381.svg"/><Relationship Id="rId16" Type="http://schemas.openxmlformats.org/officeDocument/2006/relationships/image" Target="../media/image199.svg"/><Relationship Id="rId221" Type="http://schemas.openxmlformats.org/officeDocument/2006/relationships/image" Target="../media/image402.png"/><Relationship Id="rId242" Type="http://schemas.openxmlformats.org/officeDocument/2006/relationships/image" Target="../media/image421.svg"/><Relationship Id="rId263" Type="http://schemas.openxmlformats.org/officeDocument/2006/relationships/image" Target="../media/image42.png"/><Relationship Id="rId37" Type="http://schemas.openxmlformats.org/officeDocument/2006/relationships/image" Target="../media/image218.png"/><Relationship Id="rId58" Type="http://schemas.openxmlformats.org/officeDocument/2006/relationships/image" Target="../media/image239.svg"/><Relationship Id="rId79" Type="http://schemas.openxmlformats.org/officeDocument/2006/relationships/image" Target="../media/image260.png"/><Relationship Id="rId102" Type="http://schemas.openxmlformats.org/officeDocument/2006/relationships/image" Target="../media/image283.svg"/><Relationship Id="rId123" Type="http://schemas.openxmlformats.org/officeDocument/2006/relationships/image" Target="../media/image304.png"/><Relationship Id="rId144" Type="http://schemas.openxmlformats.org/officeDocument/2006/relationships/image" Target="../media/image325.svg"/><Relationship Id="rId90" Type="http://schemas.openxmlformats.org/officeDocument/2006/relationships/image" Target="../media/image271.svg"/><Relationship Id="rId165" Type="http://schemas.openxmlformats.org/officeDocument/2006/relationships/image" Target="../media/image346.png"/><Relationship Id="rId186" Type="http://schemas.openxmlformats.org/officeDocument/2006/relationships/image" Target="../media/image367.svg"/><Relationship Id="rId211" Type="http://schemas.openxmlformats.org/officeDocument/2006/relationships/image" Target="../media/image392.png"/><Relationship Id="rId232" Type="http://schemas.openxmlformats.org/officeDocument/2006/relationships/image" Target="../media/image411.svg"/><Relationship Id="rId253" Type="http://schemas.openxmlformats.org/officeDocument/2006/relationships/image" Target="../media/image38.png"/><Relationship Id="rId27" Type="http://schemas.openxmlformats.org/officeDocument/2006/relationships/image" Target="../media/image208.png"/><Relationship Id="rId48" Type="http://schemas.openxmlformats.org/officeDocument/2006/relationships/image" Target="../media/image229.svg"/><Relationship Id="rId69" Type="http://schemas.openxmlformats.org/officeDocument/2006/relationships/image" Target="../media/image250.png"/><Relationship Id="rId113" Type="http://schemas.openxmlformats.org/officeDocument/2006/relationships/image" Target="../media/image294.png"/><Relationship Id="rId134" Type="http://schemas.openxmlformats.org/officeDocument/2006/relationships/image" Target="../media/image315.svg"/><Relationship Id="rId80" Type="http://schemas.openxmlformats.org/officeDocument/2006/relationships/image" Target="../media/image261.svg"/><Relationship Id="rId155" Type="http://schemas.openxmlformats.org/officeDocument/2006/relationships/image" Target="../media/image336.png"/><Relationship Id="rId176" Type="http://schemas.openxmlformats.org/officeDocument/2006/relationships/image" Target="../media/image357.svg"/><Relationship Id="rId197" Type="http://schemas.openxmlformats.org/officeDocument/2006/relationships/image" Target="../media/image378.png"/><Relationship Id="rId201" Type="http://schemas.openxmlformats.org/officeDocument/2006/relationships/image" Target="../media/image382.png"/><Relationship Id="rId222" Type="http://schemas.openxmlformats.org/officeDocument/2006/relationships/image" Target="../media/image403.svg"/><Relationship Id="rId243" Type="http://schemas.openxmlformats.org/officeDocument/2006/relationships/image" Target="../media/image422.png"/><Relationship Id="rId264" Type="http://schemas.openxmlformats.org/officeDocument/2006/relationships/image" Target="../media/image43.svg"/><Relationship Id="rId17" Type="http://schemas.openxmlformats.org/officeDocument/2006/relationships/image" Target="../media/image200.png"/><Relationship Id="rId38" Type="http://schemas.openxmlformats.org/officeDocument/2006/relationships/image" Target="../media/image219.svg"/><Relationship Id="rId59" Type="http://schemas.openxmlformats.org/officeDocument/2006/relationships/image" Target="../media/image240.png"/><Relationship Id="rId103" Type="http://schemas.openxmlformats.org/officeDocument/2006/relationships/image" Target="../media/image284.png"/><Relationship Id="rId124" Type="http://schemas.openxmlformats.org/officeDocument/2006/relationships/image" Target="../media/image305.svg"/><Relationship Id="rId70" Type="http://schemas.openxmlformats.org/officeDocument/2006/relationships/image" Target="../media/image251.svg"/><Relationship Id="rId91" Type="http://schemas.openxmlformats.org/officeDocument/2006/relationships/image" Target="../media/image272.png"/><Relationship Id="rId145" Type="http://schemas.openxmlformats.org/officeDocument/2006/relationships/image" Target="../media/image326.png"/><Relationship Id="rId166" Type="http://schemas.openxmlformats.org/officeDocument/2006/relationships/image" Target="../media/image347.svg"/><Relationship Id="rId187" Type="http://schemas.openxmlformats.org/officeDocument/2006/relationships/image" Target="../media/image368.png"/><Relationship Id="rId1" Type="http://schemas.openxmlformats.org/officeDocument/2006/relationships/slideMaster" Target="../slideMasters/slideMaster1.xml"/><Relationship Id="rId212" Type="http://schemas.openxmlformats.org/officeDocument/2006/relationships/image" Target="../media/image393.svg"/><Relationship Id="rId233" Type="http://schemas.openxmlformats.org/officeDocument/2006/relationships/image" Target="../media/image412.png"/><Relationship Id="rId254" Type="http://schemas.openxmlformats.org/officeDocument/2006/relationships/image" Target="../media/image39.svg"/><Relationship Id="rId28" Type="http://schemas.openxmlformats.org/officeDocument/2006/relationships/image" Target="../media/image209.svg"/><Relationship Id="rId49" Type="http://schemas.openxmlformats.org/officeDocument/2006/relationships/image" Target="../media/image230.png"/><Relationship Id="rId114" Type="http://schemas.openxmlformats.org/officeDocument/2006/relationships/image" Target="../media/image295.svg"/><Relationship Id="rId60" Type="http://schemas.openxmlformats.org/officeDocument/2006/relationships/image" Target="../media/image241.svg"/><Relationship Id="rId81" Type="http://schemas.openxmlformats.org/officeDocument/2006/relationships/image" Target="../media/image262.png"/><Relationship Id="rId135" Type="http://schemas.openxmlformats.org/officeDocument/2006/relationships/image" Target="../media/image316.png"/><Relationship Id="rId156" Type="http://schemas.openxmlformats.org/officeDocument/2006/relationships/image" Target="../media/image337.svg"/><Relationship Id="rId177" Type="http://schemas.openxmlformats.org/officeDocument/2006/relationships/image" Target="../media/image358.png"/><Relationship Id="rId198" Type="http://schemas.openxmlformats.org/officeDocument/2006/relationships/image" Target="../media/image379.svg"/><Relationship Id="rId202" Type="http://schemas.openxmlformats.org/officeDocument/2006/relationships/image" Target="../media/image383.svg"/><Relationship Id="rId223" Type="http://schemas.openxmlformats.org/officeDocument/2006/relationships/image" Target="../media/image404.png"/><Relationship Id="rId244" Type="http://schemas.openxmlformats.org/officeDocument/2006/relationships/image" Target="../media/image423.svg"/><Relationship Id="rId18" Type="http://schemas.openxmlformats.org/officeDocument/2006/relationships/image" Target="../media/image201.svg"/><Relationship Id="rId39" Type="http://schemas.openxmlformats.org/officeDocument/2006/relationships/image" Target="../media/image220.png"/><Relationship Id="rId265" Type="http://schemas.openxmlformats.org/officeDocument/2006/relationships/image" Target="../media/image440.png"/><Relationship Id="rId50" Type="http://schemas.openxmlformats.org/officeDocument/2006/relationships/image" Target="../media/image231.svg"/><Relationship Id="rId104" Type="http://schemas.openxmlformats.org/officeDocument/2006/relationships/image" Target="../media/image285.svg"/><Relationship Id="rId125" Type="http://schemas.openxmlformats.org/officeDocument/2006/relationships/image" Target="../media/image306.png"/><Relationship Id="rId146" Type="http://schemas.openxmlformats.org/officeDocument/2006/relationships/image" Target="../media/image327.svg"/><Relationship Id="rId167" Type="http://schemas.openxmlformats.org/officeDocument/2006/relationships/image" Target="../media/image348.png"/><Relationship Id="rId188" Type="http://schemas.openxmlformats.org/officeDocument/2006/relationships/image" Target="../media/image369.svg"/><Relationship Id="rId71" Type="http://schemas.openxmlformats.org/officeDocument/2006/relationships/image" Target="../media/image252.png"/><Relationship Id="rId92" Type="http://schemas.openxmlformats.org/officeDocument/2006/relationships/image" Target="../media/image273.svg"/><Relationship Id="rId213" Type="http://schemas.openxmlformats.org/officeDocument/2006/relationships/image" Target="../media/image394.png"/><Relationship Id="rId234" Type="http://schemas.openxmlformats.org/officeDocument/2006/relationships/image" Target="../media/image413.svg"/><Relationship Id="rId2" Type="http://schemas.openxmlformats.org/officeDocument/2006/relationships/image" Target="../media/image187.png"/><Relationship Id="rId29" Type="http://schemas.openxmlformats.org/officeDocument/2006/relationships/image" Target="../media/image210.png"/><Relationship Id="rId255" Type="http://schemas.openxmlformats.org/officeDocument/2006/relationships/image" Target="../media/image432.png"/><Relationship Id="rId40" Type="http://schemas.openxmlformats.org/officeDocument/2006/relationships/image" Target="../media/image221.svg"/><Relationship Id="rId115" Type="http://schemas.openxmlformats.org/officeDocument/2006/relationships/image" Target="../media/image296.png"/><Relationship Id="rId136" Type="http://schemas.openxmlformats.org/officeDocument/2006/relationships/image" Target="../media/image317.svg"/><Relationship Id="rId157" Type="http://schemas.openxmlformats.org/officeDocument/2006/relationships/image" Target="../media/image338.png"/><Relationship Id="rId178" Type="http://schemas.openxmlformats.org/officeDocument/2006/relationships/image" Target="../media/image359.svg"/><Relationship Id="rId61" Type="http://schemas.openxmlformats.org/officeDocument/2006/relationships/image" Target="../media/image242.png"/><Relationship Id="rId82" Type="http://schemas.openxmlformats.org/officeDocument/2006/relationships/image" Target="../media/image263.svg"/><Relationship Id="rId199" Type="http://schemas.openxmlformats.org/officeDocument/2006/relationships/image" Target="../media/image380.png"/><Relationship Id="rId203" Type="http://schemas.openxmlformats.org/officeDocument/2006/relationships/image" Target="../media/image384.png"/><Relationship Id="rId19" Type="http://schemas.openxmlformats.org/officeDocument/2006/relationships/image" Target="../media/image202.png"/><Relationship Id="rId224" Type="http://schemas.openxmlformats.org/officeDocument/2006/relationships/image" Target="../media/image405.svg"/><Relationship Id="rId245" Type="http://schemas.openxmlformats.org/officeDocument/2006/relationships/image" Target="../media/image424.png"/><Relationship Id="rId266" Type="http://schemas.openxmlformats.org/officeDocument/2006/relationships/image" Target="../media/image441.svg"/><Relationship Id="rId30" Type="http://schemas.openxmlformats.org/officeDocument/2006/relationships/image" Target="../media/image211.svg"/><Relationship Id="rId105" Type="http://schemas.openxmlformats.org/officeDocument/2006/relationships/image" Target="../media/image286.png"/><Relationship Id="rId126" Type="http://schemas.openxmlformats.org/officeDocument/2006/relationships/image" Target="../media/image307.svg"/><Relationship Id="rId147" Type="http://schemas.openxmlformats.org/officeDocument/2006/relationships/image" Target="../media/image328.png"/><Relationship Id="rId168" Type="http://schemas.openxmlformats.org/officeDocument/2006/relationships/image" Target="../media/image349.svg"/><Relationship Id="rId51" Type="http://schemas.openxmlformats.org/officeDocument/2006/relationships/image" Target="../media/image232.png"/><Relationship Id="rId72" Type="http://schemas.openxmlformats.org/officeDocument/2006/relationships/image" Target="../media/image253.svg"/><Relationship Id="rId93" Type="http://schemas.openxmlformats.org/officeDocument/2006/relationships/image" Target="../media/image274.png"/><Relationship Id="rId189" Type="http://schemas.openxmlformats.org/officeDocument/2006/relationships/image" Target="../media/image370.png"/><Relationship Id="rId3" Type="http://schemas.openxmlformats.org/officeDocument/2006/relationships/image" Target="../media/image188.png"/><Relationship Id="rId214" Type="http://schemas.openxmlformats.org/officeDocument/2006/relationships/image" Target="../media/image395.svg"/><Relationship Id="rId235" Type="http://schemas.openxmlformats.org/officeDocument/2006/relationships/image" Target="../media/image414.png"/><Relationship Id="rId256" Type="http://schemas.openxmlformats.org/officeDocument/2006/relationships/image" Target="../media/image433.svg"/><Relationship Id="rId116" Type="http://schemas.openxmlformats.org/officeDocument/2006/relationships/image" Target="../media/image297.svg"/><Relationship Id="rId137" Type="http://schemas.openxmlformats.org/officeDocument/2006/relationships/image" Target="../media/image318.png"/><Relationship Id="rId158" Type="http://schemas.openxmlformats.org/officeDocument/2006/relationships/image" Target="../media/image339.svg"/><Relationship Id="rId20" Type="http://schemas.openxmlformats.org/officeDocument/2006/relationships/image" Target="../media/image203.svg"/><Relationship Id="rId41" Type="http://schemas.openxmlformats.org/officeDocument/2006/relationships/image" Target="../media/image222.png"/><Relationship Id="rId62" Type="http://schemas.openxmlformats.org/officeDocument/2006/relationships/image" Target="../media/image243.svg"/><Relationship Id="rId83" Type="http://schemas.openxmlformats.org/officeDocument/2006/relationships/image" Target="../media/image264.png"/><Relationship Id="rId179" Type="http://schemas.openxmlformats.org/officeDocument/2006/relationships/image" Target="../media/image360.png"/><Relationship Id="rId190" Type="http://schemas.openxmlformats.org/officeDocument/2006/relationships/image" Target="../media/image371.svg"/><Relationship Id="rId204" Type="http://schemas.openxmlformats.org/officeDocument/2006/relationships/image" Target="../media/image385.svg"/><Relationship Id="rId225" Type="http://schemas.openxmlformats.org/officeDocument/2006/relationships/image" Target="../media/image34.png"/><Relationship Id="rId246" Type="http://schemas.openxmlformats.org/officeDocument/2006/relationships/image" Target="../media/image425.svg"/><Relationship Id="rId106" Type="http://schemas.openxmlformats.org/officeDocument/2006/relationships/image" Target="../media/image287.svg"/><Relationship Id="rId127" Type="http://schemas.openxmlformats.org/officeDocument/2006/relationships/image" Target="../media/image308.png"/><Relationship Id="rId10" Type="http://schemas.openxmlformats.org/officeDocument/2006/relationships/image" Target="../media/image193.svg"/><Relationship Id="rId31" Type="http://schemas.openxmlformats.org/officeDocument/2006/relationships/image" Target="../media/image212.png"/><Relationship Id="rId52" Type="http://schemas.openxmlformats.org/officeDocument/2006/relationships/image" Target="../media/image233.svg"/><Relationship Id="rId73" Type="http://schemas.openxmlformats.org/officeDocument/2006/relationships/image" Target="../media/image254.png"/><Relationship Id="rId94" Type="http://schemas.openxmlformats.org/officeDocument/2006/relationships/image" Target="../media/image275.svg"/><Relationship Id="rId148" Type="http://schemas.openxmlformats.org/officeDocument/2006/relationships/image" Target="../media/image329.svg"/><Relationship Id="rId169" Type="http://schemas.openxmlformats.org/officeDocument/2006/relationships/image" Target="../media/image350.png"/><Relationship Id="rId4" Type="http://schemas.openxmlformats.org/officeDocument/2006/relationships/image" Target="../media/image189.svg"/><Relationship Id="rId180" Type="http://schemas.openxmlformats.org/officeDocument/2006/relationships/image" Target="../media/image361.svg"/><Relationship Id="rId215" Type="http://schemas.openxmlformats.org/officeDocument/2006/relationships/image" Target="../media/image396.png"/><Relationship Id="rId236" Type="http://schemas.openxmlformats.org/officeDocument/2006/relationships/image" Target="../media/image415.svg"/><Relationship Id="rId257" Type="http://schemas.openxmlformats.org/officeDocument/2006/relationships/image" Target="../media/image434.png"/><Relationship Id="rId42" Type="http://schemas.openxmlformats.org/officeDocument/2006/relationships/image" Target="../media/image223.svg"/><Relationship Id="rId84" Type="http://schemas.openxmlformats.org/officeDocument/2006/relationships/image" Target="../media/image265.svg"/><Relationship Id="rId138" Type="http://schemas.openxmlformats.org/officeDocument/2006/relationships/image" Target="../media/image319.svg"/><Relationship Id="rId191" Type="http://schemas.openxmlformats.org/officeDocument/2006/relationships/image" Target="../media/image372.png"/><Relationship Id="rId205" Type="http://schemas.openxmlformats.org/officeDocument/2006/relationships/image" Target="../media/image386.png"/><Relationship Id="rId247" Type="http://schemas.openxmlformats.org/officeDocument/2006/relationships/image" Target="../media/image42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1.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Master" Target="../slideMasters/slideMaster1.xml"/><Relationship Id="rId5" Type="http://schemas.openxmlformats.org/officeDocument/2006/relationships/image" Target="../media/image445.png"/><Relationship Id="rId4" Type="http://schemas.openxmlformats.org/officeDocument/2006/relationships/image" Target="../media/image444.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Master" Target="../slideMasters/slideMaster1.xml"/><Relationship Id="rId4" Type="http://schemas.openxmlformats.org/officeDocument/2006/relationships/image" Target="../media/image44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50.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49.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50.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449.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450.sv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50322288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023797019"/>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34876648"/>
      </p:ext>
    </p:extLst>
  </p:cSld>
  <p:clrMapOvr>
    <a:overrideClrMapping bg1="dk1" tx1="lt1" bg2="dk2" tx2="lt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2067294"/>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11117394"/>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56506956"/>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892992930"/>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9465723"/>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56873976"/>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9" name="Line 8">
            <a:extLst>
              <a:ext uri="{FF2B5EF4-FFF2-40B4-BE49-F238E27FC236}">
                <a16:creationId xmlns:a16="http://schemas.microsoft.com/office/drawing/2014/main" id="{342CCD25-C63E-93FA-45D0-3950C630A27C}"/>
              </a:ext>
              <a:ext uri="{C183D7F6-B498-43B3-948B-1728B52AA6E4}">
                <adec:decorative xmlns:adec="http://schemas.microsoft.com/office/drawing/2017/decorative" val="1"/>
              </a:ext>
            </a:extLst>
          </p:cNvPr>
          <p:cNvCxnSpPr>
            <a:cxnSpLocks/>
          </p:cNvCxnSpPr>
          <p:nvPr userDrawn="1"/>
        </p:nvCxnSpPr>
        <p:spPr bwMode="black">
          <a:xfrm>
            <a:off x="9404160"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29581727"/>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80324520"/>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7000" y="-2667004"/>
            <a:ext cx="6858000" cy="12192004"/>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6866820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13290792"/>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6998" y="-2667005"/>
            <a:ext cx="6858004" cy="12192001"/>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95125019"/>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7220947"/>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26389205"/>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53020542"/>
      </p:ext>
    </p:extLst>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82086567"/>
      </p:ext>
    </p:extLst>
  </p:cSld>
  <p:clrMapOvr>
    <a:overrideClrMapping bg1="dk1" tx1="lt1" bg2="dk2" tx2="lt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30560278"/>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1268877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48705625"/>
      </p:ext>
    </p:extLst>
  </p:cSld>
  <p:clrMapOvr>
    <a:overrideClrMapping bg1="dk1" tx1="lt1" bg2="dk2" tx2="lt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1238277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67281243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58708782"/>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05730653"/>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8210054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47996496"/>
      </p:ext>
    </p:extLst>
  </p:cSld>
  <p:clrMapOvr>
    <a:overrideClrMapping bg1="dk1" tx1="lt1" bg2="dk2" tx2="lt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3019002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91699382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816251" y="1644647"/>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429065" y="1644647"/>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7973247" y="1644647"/>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2699152"/>
      </p:ext>
    </p:extLst>
  </p:cSld>
  <p:clrMapOvr>
    <a:overrideClrMapping bg1="dk1" tx1="lt1" bg2="dk2" tx2="lt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776443365"/>
      </p:ext>
    </p:extLst>
  </p:cSld>
  <p:clrMapOvr>
    <a:overrideClrMapping bg1="dk1" tx1="lt1" bg2="dk2" tx2="lt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48561224"/>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333627365"/>
      </p:ext>
    </p:extLst>
  </p:cSld>
  <p:clrMapOvr>
    <a:overrideClrMapping bg1="dk1" tx1="lt1" bg2="dk2" tx2="lt2" accent1="accent1" accent2="accent2" accent3="accent3" accent4="accent4" accent5="accent5" accent6="accent6" hlink="hlink" folHlink="folHlink"/>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7001" y="-2667000"/>
            <a:ext cx="6858000" cy="12192000"/>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1450098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113992614"/>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88684397"/>
      </p:ext>
    </p:extLst>
  </p:cSld>
  <p:clrMapOvr>
    <a:overrideClrMapping bg1="dk1" tx1="lt1" bg2="dk2" tx2="lt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55733718"/>
      </p:ext>
    </p:extLst>
  </p:cSld>
  <p:clrMapOvr>
    <a:overrideClrMapping bg1="lt1" tx1="dk1" bg2="lt2" tx2="dk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29587019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813936854"/>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50713728"/>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172557864"/>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82727652"/>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55589064"/>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0773933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9356029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90177640"/>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1456428"/>
      </p:ext>
    </p:extLst>
  </p:cSld>
  <p:clrMapOvr>
    <a:overrideClrMapping bg1="dk1" tx1="lt1" bg2="dk2" tx2="lt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316554987"/>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207888765"/>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6298515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33835032"/>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8082743"/>
      </p:ext>
    </p:extLst>
  </p:cSld>
  <p:clrMapOvr>
    <a:overrideClrMapping bg1="lt1" tx1="dk1" bg2="lt2" tx2="dk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328895922"/>
      </p:ext>
    </p:extLst>
  </p:cSld>
  <p:clrMapOvr>
    <a:overrideClrMapping bg1="lt1" tx1="dk1" bg2="lt2" tx2="dk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01171159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72959827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4748725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26777449"/>
      </p:ext>
    </p:extLst>
  </p:cSld>
  <p:clrMapOvr>
    <a:overrideClrMapping bg1="lt1" tx1="dk1" bg2="lt2" tx2="dk2" accent1="accent1" accent2="accent2" accent3="accent3" accent4="accent4" accent5="accent5" accent6="accent6" hlink="hlink" folHlink="folHlink"/>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4909676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7540345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4135323104"/>
      </p:ext>
    </p:extLst>
  </p:cSld>
  <p:clrMapOvr>
    <a:overrideClrMapping bg1="dk1" tx1="lt1" bg2="dk2" tx2="lt2" accent1="accent1" accent2="accent2" accent3="accent3" accent4="accent4" accent5="accent5" accent6="accent6" hlink="hlink" folHlink="folHlink"/>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4148226675"/>
      </p:ext>
    </p:extLst>
  </p:cSld>
  <p:clrMapOvr>
    <a:overrideClrMapping bg1="dk1" tx1="lt1" bg2="dk2" tx2="lt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0100333"/>
      </p:ext>
    </p:extLst>
  </p:cSld>
  <p:clrMapOvr>
    <a:overrideClrMapping bg1="dk1" tx1="lt1" bg2="dk2" tx2="lt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678962113"/>
      </p:ext>
    </p:extLst>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367815517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screen">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291578503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100218054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74777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59763919"/>
      </p:ext>
    </p:extLst>
  </p:cSld>
  <p:clrMapOvr>
    <a:overrideClrMapping bg1="lt1" tx1="dk1" bg2="lt2" tx2="dk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67064657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screen">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98980483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24803793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screen">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screen">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screen">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screen">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screen">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screen">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screen">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screen">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screen">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screen">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screen">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screen">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screen">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screen">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screen">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screen">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screen">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screen">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screen">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screen">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screen">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screen">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screen">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screen">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screen">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screen">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screen">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screen">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screen">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screen">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screen">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279308085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screen">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screen">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screen">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screen">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screen">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screen">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screen">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screen">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screen">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screen">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screen">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screen">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screen">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screen">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screen">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screen">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screen">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screen">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screen">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screen">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screen">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screen">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screen">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screen">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screen">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screen">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screen">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screen">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screen">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screen">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screen">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94749220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235"/>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6">
            <a:extLst>
              <a:ext uri="{96DAC541-7B7A-43D3-8B79-37D633B846F1}">
                <asvg:svgBlip xmlns:asvg="http://schemas.microsoft.com/office/drawing/2016/SVG/main" r:embed="rId237"/>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8">
            <a:extLst>
              <a:ext uri="{96DAC541-7B7A-43D3-8B79-37D633B846F1}">
                <asvg:svgBlip xmlns:asvg="http://schemas.microsoft.com/office/drawing/2016/SVG/main" r:embed="rId239"/>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40">
            <a:extLst>
              <a:ext uri="{96DAC541-7B7A-43D3-8B79-37D633B846F1}">
                <asvg:svgBlip xmlns:asvg="http://schemas.microsoft.com/office/drawing/2016/SVG/main" r:embed="rId241"/>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2">
            <a:extLst>
              <a:ext uri="{96DAC541-7B7A-43D3-8B79-37D633B846F1}">
                <asvg:svgBlip xmlns:asvg="http://schemas.microsoft.com/office/drawing/2016/SVG/main" r:embed="rId243"/>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4">
            <a:extLst>
              <a:ext uri="{96DAC541-7B7A-43D3-8B79-37D633B846F1}">
                <asvg:svgBlip xmlns:asvg="http://schemas.microsoft.com/office/drawing/2016/SVG/main" r:embed="rId245"/>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6">
            <a:extLst>
              <a:ext uri="{96DAC541-7B7A-43D3-8B79-37D633B846F1}">
                <asvg:svgBlip xmlns:asvg="http://schemas.microsoft.com/office/drawing/2016/SVG/main" r:embed="rId247"/>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8">
            <a:extLst>
              <a:ext uri="{96DAC541-7B7A-43D3-8B79-37D633B846F1}">
                <asvg:svgBlip xmlns:asvg="http://schemas.microsoft.com/office/drawing/2016/SVG/main" r:embed="rId249"/>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50">
            <a:extLst>
              <a:ext uri="{96DAC541-7B7A-43D3-8B79-37D633B846F1}">
                <asvg:svgBlip xmlns:asvg="http://schemas.microsoft.com/office/drawing/2016/SVG/main" r:embed="rId251"/>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2">
            <a:extLst>
              <a:ext uri="{96DAC541-7B7A-43D3-8B79-37D633B846F1}">
                <asvg:svgBlip xmlns:asvg="http://schemas.microsoft.com/office/drawing/2016/SVG/main" r:embed="rId253"/>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4">
            <a:extLst>
              <a:ext uri="{96DAC541-7B7A-43D3-8B79-37D633B846F1}">
                <asvg:svgBlip xmlns:asvg="http://schemas.microsoft.com/office/drawing/2016/SVG/main" r:embed="rId255"/>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60">
            <a:extLst>
              <a:ext uri="{96DAC541-7B7A-43D3-8B79-37D633B846F1}">
                <asvg:svgBlip xmlns:asvg="http://schemas.microsoft.com/office/drawing/2016/SVG/main" r:embed="rId261"/>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2">
            <a:extLst>
              <a:ext uri="{96DAC541-7B7A-43D3-8B79-37D633B846F1}">
                <asvg:svgBlip xmlns:asvg="http://schemas.microsoft.com/office/drawing/2016/SVG/main" r:embed="rId263"/>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4">
            <a:extLst>
              <a:ext uri="{96DAC541-7B7A-43D3-8B79-37D633B846F1}">
                <asvg:svgBlip xmlns:asvg="http://schemas.microsoft.com/office/drawing/2016/SVG/main" r:embed="rId265"/>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6">
            <a:extLst>
              <a:ext uri="{96DAC541-7B7A-43D3-8B79-37D633B846F1}">
                <asvg:svgBlip xmlns:asvg="http://schemas.microsoft.com/office/drawing/2016/SVG/main" r:embed="rId267"/>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333572256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12783054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488232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dirty="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dirty="0">
                <a:solidFill>
                  <a:srgbClr val="0D004D"/>
                </a:solidFill>
                <a:latin typeface="Plus Jakarta Sans Medium" panose="020B0604030504040204"/>
              </a:rPr>
              <a:t>Optimize your file size at 150ppi </a:t>
            </a:r>
            <a:r>
              <a:rPr lang="en-US" sz="1050" noProof="0" dirty="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2313691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Reducing file size: </a:t>
            </a:r>
            <a:r>
              <a:rPr lang="en-US" sz="1400" b="1" noProof="0" dirty="0">
                <a:solidFill>
                  <a:srgbClr val="0D004D"/>
                </a:solidFill>
                <a:latin typeface="+mn-lt"/>
              </a:rPr>
              <a:t>Optimize your file size at 150ppi </a:t>
            </a:r>
            <a:r>
              <a:rPr lang="en-US" sz="1400" b="0" noProof="0" dirty="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Embedding fonts:</a:t>
            </a:r>
            <a:r>
              <a:rPr lang="en-US" sz="1400" b="0" noProof="0" dirty="0">
                <a:solidFill>
                  <a:srgbClr val="0D004D"/>
                </a:solidFill>
                <a:latin typeface="+mn-lt"/>
              </a:rPr>
              <a:t> </a:t>
            </a:r>
            <a:r>
              <a:rPr lang="en-US" sz="1400" b="1" i="0" noProof="0" dirty="0">
                <a:solidFill>
                  <a:srgbClr val="0D004D"/>
                </a:solidFill>
                <a:latin typeface="+mn-lt"/>
                <a:cs typeface="Plus Jakarta Sans Medium" pitchFamily="2" charset="77"/>
              </a:rPr>
              <a:t>Embed</a:t>
            </a:r>
            <a:r>
              <a:rPr lang="en-US" sz="1400" b="1" i="0" dirty="0">
                <a:solidFill>
                  <a:srgbClr val="0D004D"/>
                </a:solidFill>
                <a:latin typeface="+mn-lt"/>
                <a:cs typeface="Plus Jakarta Sans Medium" pitchFamily="2" charset="77"/>
              </a:rPr>
              <a:t> all characters</a:t>
            </a:r>
            <a:r>
              <a:rPr lang="en-US" sz="1400" b="0" i="0" dirty="0">
                <a:solidFill>
                  <a:srgbClr val="0D004D"/>
                </a:solidFill>
                <a:latin typeface="+mn-lt"/>
                <a:cs typeface="Plus Jakarta Sans Medium" pitchFamily="2" charset="77"/>
              </a:rPr>
              <a:t> in the file to ensure other people can edit when collaborating.</a:t>
            </a:r>
            <a:endParaRPr lang="en-US" sz="1400" b="0" i="0" noProof="0" dirty="0">
              <a:solidFill>
                <a:srgbClr val="0D004D"/>
              </a:solidFill>
              <a:latin typeface="+mn-lt"/>
              <a:cs typeface="Plus Jakarta Sans Medium" pitchFamily="2" charset="77"/>
            </a:endParaRPr>
          </a:p>
          <a:p>
            <a:pPr>
              <a:lnSpc>
                <a:spcPct val="100000"/>
              </a:lnSpc>
              <a:spcAft>
                <a:spcPts val="600"/>
              </a:spcAft>
              <a:defRPr/>
            </a:pPr>
            <a:r>
              <a:rPr lang="en-US" sz="1400" b="1" noProof="0" dirty="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0672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3755086"/>
      </p:ext>
    </p:extLst>
  </p:cSld>
  <p:clrMapOvr>
    <a:overrideClrMapping bg1="lt1" tx1="dk1" bg2="lt2" tx2="dk2" accent1="accent1" accent2="accent2" accent3="accent3" accent4="accent4" accent5="accent5" accent6="accent6" hlink="hlink" folHlink="folHlink"/>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dirty="0"/>
              <a:t>Here's how to export a PPT to PDF with </a:t>
            </a:r>
            <a:r>
              <a:rPr lang="en-GB" b="1" dirty="0"/>
              <a:t>embedded fonts</a:t>
            </a:r>
            <a:r>
              <a:rPr lang="en-GB" dirty="0"/>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244695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265823582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1778461310"/>
      </p:ext>
    </p:extLst>
  </p:cSld>
  <p:clrMapOvr>
    <a:overrideClrMapping bg1="dk1" tx1="lt1" bg2="dk2" tx2="lt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1150259566"/>
      </p:ext>
    </p:extLst>
  </p:cSld>
  <p:clrMapOvr>
    <a:overrideClrMapping bg1="dk1" tx1="lt1" bg2="dk2" tx2="lt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504966082"/>
      </p:ext>
    </p:extLst>
  </p:cSld>
  <p:clrMapOvr>
    <a:overrideClrMapping bg1="dk1" tx1="lt1" bg2="dk2" tx2="lt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dirty="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203997499"/>
      </p:ext>
    </p:extLst>
  </p:cSld>
  <p:clrMapOvr>
    <a:overrideClrMapping bg1="lt1" tx1="dk1" bg2="lt2" tx2="dk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1299052125"/>
      </p:ext>
    </p:extLst>
  </p:cSld>
  <p:clrMapOvr>
    <a:overrideClrMapping bg1="dk1" tx1="lt1" bg2="dk2" tx2="lt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666992116"/>
      </p:ext>
    </p:extLst>
  </p:cSld>
  <p:clrMapOvr>
    <a:overrideClrMapping bg1="lt1" tx1="dk1" bg2="lt2" tx2="dk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3570534151"/>
      </p:ext>
    </p:extLst>
  </p:cSld>
  <p:clrMapOvr>
    <a:overrideClrMapping bg1="lt1" tx1="dk1" bg2="lt2" tx2="dk2" accent1="accent1" accent2="accent2" accent3="accent3" accent4="accent4" accent5="accent5" accent6="accent6" hlink="hlink" folHlink="folHlink"/>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10301908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42534536"/>
      </p:ext>
    </p:extLst>
  </p:cSld>
  <p:clrMapOvr>
    <a:overrideClrMapping bg1="lt1" tx1="dk1" bg2="lt2" tx2="dk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dirty="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366789197"/>
      </p:ext>
    </p:extLst>
  </p:cSld>
  <p:clrMapOvr>
    <a:overrideClrMapping bg1="lt1" tx1="dk1" bg2="lt2" tx2="dk2" accent1="accent1" accent2="accent2" accent3="accent3" accent4="accent4" accent5="accent5" accent6="accent6" hlink="hlink" folHlink="folHlink"/>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402883046"/>
      </p:ext>
    </p:extLst>
  </p:cSld>
  <p:clrMapOvr>
    <a:overrideClrMapping bg1="lt1" tx1="dk1" bg2="lt2" tx2="dk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52630972"/>
      </p:ext>
    </p:extLst>
  </p:cSld>
  <p:clrMapOvr>
    <a:overrideClrMapping bg1="dk1" tx1="lt1" bg2="dk2" tx2="lt2" accent1="accent1" accent2="accent2" accent3="accent3" accent4="accent4" accent5="accent5" accent6="accent6" hlink="hlink" folHlink="folHlink"/>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174760912"/>
      </p:ext>
    </p:extLst>
  </p:cSld>
  <p:clrMapOvr>
    <a:overrideClrMapping bg1="dk1" tx1="lt1" bg2="dk2" tx2="lt2" accent1="accent1" accent2="accent2" accent3="accent3" accent4="accent4" accent5="accent5" accent6="accent6" hlink="hlink" folHlink="folHlink"/>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73987382"/>
      </p:ext>
    </p:extLst>
  </p:cSld>
  <p:clrMapOvr>
    <a:overrideClrMapping bg1="dk1" tx1="lt1" bg2="dk2" tx2="lt2" accent1="accent1" accent2="accent2" accent3="accent3" accent4="accent4" accent5="accent5" accent6="accent6" hlink="hlink" folHlink="folHlink"/>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dirty="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25079516"/>
      </p:ext>
    </p:extLst>
  </p:cSld>
  <p:clrMapOvr>
    <a:overrideClrMapping bg1="dk1" tx1="lt1" bg2="dk2" tx2="lt2" accent1="accent1" accent2="accent2" accent3="accent3" accent4="accent4" accent5="accent5" accent6="accent6" hlink="hlink" folHlink="folHlink"/>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34205500"/>
      </p:ext>
    </p:extLst>
  </p:cSld>
  <p:clrMapOvr>
    <a:overrideClrMapping bg1="lt1" tx1="dk1" bg2="lt2" tx2="dk2" accent1="accent1" accent2="accent2" accent3="accent3" accent4="accent4" accent5="accent5" accent6="accent6" hlink="hlink" folHlink="folHlink"/>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62700360"/>
      </p:ext>
    </p:extLst>
  </p:cSld>
  <p:clrMapOvr>
    <a:overrideClrMapping bg1="lt1" tx1="dk1" bg2="lt2" tx2="dk2" accent1="accent1" accent2="accent2" accent3="accent3" accent4="accent4" accent5="accent5" accent6="accent6" hlink="hlink" folHlink="folHlink"/>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2493741"/>
      </p:ext>
    </p:extLst>
  </p:cSld>
  <p:clrMapOvr>
    <a:overrideClrMapping bg1="lt1" tx1="dk1" bg2="lt2" tx2="dk2" accent1="accent1" accent2="accent2" accent3="accent3" accent4="accent4" accent5="accent5" accent6="accent6" hlink="hlink" folHlink="folHlink"/>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3437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83218298"/>
      </p:ext>
    </p:extLst>
  </p:cSld>
  <p:clrMapOvr>
    <a:overrideClrMapping bg1="dk1" tx1="lt1" bg2="dk2" tx2="lt2" accent1="accent1" accent2="accent2" accent3="accent3" accent4="accent4" accent5="accent5" accent6="accent6" hlink="hlink" folHlink="folHlink"/>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501060938"/>
      </p:ext>
    </p:extLst>
  </p:cSld>
  <p:clrMapOvr>
    <a:overrideClrMapping bg1="dk1" tx1="lt1" bg2="dk2" tx2="lt2" accent1="accent1" accent2="accent2" accent3="accent3" accent4="accent4" accent5="accent5" accent6="accent6" hlink="hlink" folHlink="folHlink"/>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8581698"/>
      </p:ext>
    </p:extLst>
  </p:cSld>
  <p:clrMapOvr>
    <a:overrideClrMapping bg1="dk1" tx1="lt1" bg2="dk2" tx2="lt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9" name="Line 8">
            <a:extLst>
              <a:ext uri="{FF2B5EF4-FFF2-40B4-BE49-F238E27FC236}">
                <a16:creationId xmlns:a16="http://schemas.microsoft.com/office/drawing/2014/main" id="{342CCD25-C63E-93FA-45D0-3950C630A27C}"/>
              </a:ext>
              <a:ext uri="{C183D7F6-B498-43B3-948B-1728B52AA6E4}">
                <adec:decorative xmlns:adec="http://schemas.microsoft.com/office/drawing/2017/decorative" val="1"/>
              </a:ext>
            </a:extLst>
          </p:cNvPr>
          <p:cNvCxnSpPr>
            <a:cxnSpLocks/>
          </p:cNvCxnSpPr>
          <p:nvPr userDrawn="1"/>
        </p:nvCxnSpPr>
        <p:spPr bwMode="black">
          <a:xfrm>
            <a:off x="9404160" y="4221934"/>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66318499"/>
      </p:ext>
    </p:extLst>
  </p:cSld>
  <p:clrMapOvr>
    <a:overrideClrMapping bg1="lt1" tx1="dk1" bg2="lt2" tx2="dk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47226743"/>
      </p:ext>
    </p:extLst>
  </p:cSld>
  <p:clrMapOvr>
    <a:overrideClrMapping bg1="lt1" tx1="dk1" bg2="lt2" tx2="dk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7" y="0"/>
            <a:ext cx="12193473" cy="6858000"/>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dirty="0"/>
              <a:t>Place key statement here, lorem ipsum dolor sit </a:t>
            </a:r>
            <a:r>
              <a:rPr lang="en-US" dirty="0" err="1"/>
              <a:t>amet</a:t>
            </a:r>
            <a:r>
              <a:rPr lang="en-US" dirty="0"/>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15050282"/>
      </p:ext>
    </p:extLst>
  </p:cSld>
  <p:clrMapOvr>
    <a:overrideClrMapping bg1="dk1" tx1="lt1" bg2="dk2" tx2="lt2" accent1="accent1" accent2="accent2" accent3="accent3" accent4="accent4" accent5="accent5" accent6="accent6" hlink="hlink" folHlink="folHlink"/>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1" y="0"/>
            <a:ext cx="12188951" cy="6855456"/>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40877224"/>
      </p:ext>
    </p:extLst>
  </p:cSld>
  <p:clrMapOvr>
    <a:overrideClrMapping bg1="lt1" tx1="dk1" bg2="lt2" tx2="dk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097237528"/>
      </p:ext>
    </p:extLst>
  </p:cSld>
  <p:clrMapOvr>
    <a:overrideClrMapping bg1="dk1" tx1="lt1" bg2="dk2" tx2="lt2" accent1="accent1" accent2="accent2" accent3="accent3" accent4="accent4" accent5="accent5" accent6="accent6" hlink="hlink" folHlink="folHlink"/>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56409006"/>
      </p:ext>
    </p:extLst>
  </p:cSld>
  <p:clrMapOvr>
    <a:overrideClrMapping bg1="lt1" tx1="dk1" bg2="lt2" tx2="dk2" accent1="accent1" accent2="accent2" accent3="accent3" accent4="accent4" accent5="accent5" accent6="accent6" hlink="hlink" folHlink="folHlink"/>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078318455"/>
      </p:ext>
    </p:extLst>
  </p:cSld>
  <p:clrMapOvr>
    <a:overrideClrMapping bg1="dk1" tx1="lt1" bg2="dk2" tx2="lt2" accent1="accent1" accent2="accent2" accent3="accent3" accent4="accent4" accent5="accent5" accent6="accent6" hlink="hlink" folHlink="folHlink"/>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dirty="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61805341"/>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251594613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38407442"/>
      </p:ext>
    </p:extLst>
  </p:cSld>
  <p:clrMapOvr>
    <a:overrideClrMapping bg1="dk1" tx1="lt1" bg2="dk2" tx2="lt2" accent1="accent1" accent2="accent2" accent3="accent3" accent4="accent4" accent5="accent5" accent6="accent6" hlink="hlink" folHlink="folHlink"/>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88426971"/>
      </p:ext>
    </p:extLst>
  </p:cSld>
  <p:clrMapOvr>
    <a:overrideClrMapping bg1="lt1" tx1="dk1" bg2="lt2" tx2="dk2" accent1="accent1" accent2="accent2" accent3="accent3" accent4="accent4" accent5="accent5" accent6="accent6" hlink="hlink" folHlink="folHlink"/>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45648345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79623627"/>
      </p:ext>
    </p:extLst>
  </p:cSld>
  <p:clrMapOvr>
    <a:overrideClrMapping bg1="dk1" tx1="lt1" bg2="dk2" tx2="lt2" accent1="accent1" accent2="accent2" accent3="accent3" accent4="accent4" accent5="accent5" accent6="accent6" hlink="hlink" folHlink="folHlink"/>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28380869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45264294"/>
      </p:ext>
    </p:extLst>
  </p:cSld>
  <p:clrMapOvr>
    <a:overrideClrMapping bg1="dk1" tx1="lt1" bg2="dk2" tx2="lt2" accent1="accent1" accent2="accent2" accent3="accent3" accent4="accent4" accent5="accent5" accent6="accent6" hlink="hlink" folHlink="folHlink"/>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dirty="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35961582"/>
      </p:ext>
    </p:extLst>
  </p:cSld>
  <p:clrMapOvr>
    <a:overrideClrMapping bg1="dk1" tx1="lt1" bg2="dk2" tx2="lt2" accent1="accent1" accent2="accent2" accent3="accent3" accent4="accent4" accent5="accent5" accent6="accent6" hlink="hlink" folHlink="folHlink"/>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53190659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63472538"/>
      </p:ext>
    </p:extLst>
  </p:cSld>
  <p:clrMapOvr>
    <a:overrideClrMapping bg1="dk1" tx1="lt1" bg2="dk2" tx2="lt2" accent1="accent1" accent2="accent2" accent3="accent3" accent4="accent4" accent5="accent5" accent6="accent6" hlink="hlink" folHlink="folHlink"/>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35874519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9976629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28895670"/>
      </p:ext>
    </p:extLst>
  </p:cSld>
  <p:clrMapOvr>
    <a:overrideClrMapping bg1="lt1" tx1="dk1" bg2="lt2" tx2="dk2" accent1="accent1" accent2="accent2" accent3="accent3" accent4="accent4" accent5="accent5" accent6="accent6" hlink="hlink" folHlink="folHlink"/>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57411699"/>
      </p:ext>
    </p:extLst>
  </p:cSld>
  <p:clrMapOvr>
    <a:overrideClrMapping bg1="dk1" tx1="lt1" bg2="dk2" tx2="lt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dirty="0"/>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08087043"/>
      </p:ext>
    </p:extLst>
  </p:cSld>
  <p:clrMapOvr>
    <a:overrideClrMapping bg1="dk1" tx1="lt1" bg2="dk2" tx2="lt2" accent1="accent1" accent2="accent2" accent3="accent3" accent4="accent4" accent5="accent5" accent6="accent6" hlink="hlink" folHlink="folHlink"/>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36181892"/>
      </p:ext>
    </p:extLst>
  </p:cSld>
  <p:clrMapOvr>
    <a:overrideClrMapping bg1="lt1" tx1="dk1" bg2="lt2" tx2="dk2" accent1="accent1" accent2="accent2" accent3="accent3" accent4="accent4" accent5="accent5" accent6="accent6" hlink="hlink" folHlink="folHlink"/>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5583651"/>
      </p:ext>
    </p:extLst>
  </p:cSld>
  <p:clrMapOvr>
    <a:overrideClrMapping bg1="dk1" tx1="lt1" bg2="dk2" tx2="lt2" accent1="accent1" accent2="accent2" accent3="accent3" accent4="accent4" accent5="accent5" accent6="accent6" hlink="hlink" folHlink="folHlink"/>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829"/>
            <a:ext cx="12192000" cy="6857172"/>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714811440"/>
      </p:ext>
    </p:extLst>
  </p:cSld>
  <p:clrMapOvr>
    <a:overrideClrMapping bg1="dk1" tx1="lt1" bg2="dk2" tx2="lt2" accent1="accent1" accent2="accent2" accent3="accent3" accent4="accent4" accent5="accent5" accent6="accent6" hlink="hlink" folHlink="folHlink"/>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25725095"/>
      </p:ext>
    </p:extLst>
  </p:cSld>
  <p:clrMapOvr>
    <a:overrideClrMapping bg1="dk1" tx1="lt1" bg2="dk2" tx2="lt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13963847"/>
      </p:ext>
    </p:extLst>
  </p:cSld>
  <p:clrMapOvr>
    <a:overrideClrMapping bg1="lt1" tx1="dk1" bg2="lt2" tx2="dk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4981107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757915463"/>
      </p:ext>
    </p:extLst>
  </p:cSld>
  <p:clrMapOvr>
    <a:masterClrMapping/>
  </p:clrMapOvr>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0241008"/>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590118759"/>
      </p:ext>
    </p:extLst>
  </p:cSld>
  <p:clrMapOvr>
    <a:overrideClrMapping bg1="lt1" tx1="dk1" bg2="lt2" tx2="dk2" accent1="accent1" accent2="accent2" accent3="accent3" accent4="accent4" accent5="accent5" accent6="accent6" hlink="hlink" folHlink="folHlink"/>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023461370"/>
      </p:ext>
    </p:extLst>
  </p:cSld>
  <p:clrMapOvr>
    <a:masterClrMapping/>
  </p:clrMapOvr>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522858140"/>
      </p:ext>
    </p:extLst>
  </p:cSld>
  <p:clrMapOvr>
    <a:masterClrMapping/>
  </p:clrMapOvr>
  <p:extLst>
    <p:ext uri="{DCECCB84-F9BA-43D5-87BE-67443E8EF086}">
      <p15:sldGuideLst xmlns:p15="http://schemas.microsoft.com/office/powerpoint/2012/main"/>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493700222"/>
      </p:ext>
    </p:extLst>
  </p:cSld>
  <p:clrMapOvr>
    <a:masterClrMapping/>
  </p:clrMapOvr>
  <p:extLst>
    <p:ext uri="{DCECCB84-F9BA-43D5-87BE-67443E8EF086}">
      <p15:sldGuideLst xmlns:p15="http://schemas.microsoft.com/office/powerpoint/2012/main"/>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88111053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531084516"/>
      </p:ext>
    </p:extLst>
  </p:cSld>
  <p:clrMapOvr>
    <a:masterClrMapping/>
  </p:clrMapOvr>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18558845"/>
      </p:ext>
    </p:extLst>
  </p:cSld>
  <p:clrMapOvr>
    <a:overrideClrMapping bg1="dk1" tx1="lt1" bg2="dk2" tx2="lt2" accent1="accent1" accent2="accent2" accent3="accent3" accent4="accent4" accent5="accent5" accent6="accent6" hlink="hlink" folHlink="folHlink"/>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67509639"/>
      </p:ext>
    </p:extLst>
  </p:cSld>
  <p:clrMapOvr>
    <a:masterClrMapping/>
  </p:clrMapOvr>
  <p:extLst>
    <p:ext uri="{DCECCB84-F9BA-43D5-87BE-67443E8EF086}">
      <p15:sldGuideLst xmlns:p15="http://schemas.microsoft.com/office/powerpoint/2012/main"/>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91235453"/>
      </p:ext>
    </p:extLst>
  </p:cSld>
  <p:clrMapOvr>
    <a:overrideClrMapping bg1="dk1" tx1="lt1" bg2="dk2" tx2="lt2" accent1="accent1" accent2="accent2" accent3="accent3" accent4="accent4" accent5="accent5" accent6="accent6" hlink="hlink" folHlink="folHlink"/>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58193304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17004625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7000" y="-2667004"/>
            <a:ext cx="6858000" cy="12192004"/>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01157131"/>
      </p:ext>
    </p:extLst>
  </p:cSld>
  <p:clrMapOvr>
    <a:overrideClrMapping bg1="dk1" tx1="lt1" bg2="dk2" tx2="lt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444120868"/>
      </p:ext>
    </p:extLst>
  </p:cSld>
  <p:clrMapOvr>
    <a:overrideClrMapping bg1="lt1" tx1="dk1" bg2="lt2" tx2="dk2" accent1="accent1" accent2="accent2" accent3="accent3" accent4="accent4" accent5="accent5" accent6="accent6" hlink="hlink" folHlink="folHlink"/>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600163949"/>
      </p:ext>
    </p:extLst>
  </p:cSld>
  <p:clrMapOvr>
    <a:overrideClrMapping bg1="lt1" tx1="dk1" bg2="lt2" tx2="dk2" accent1="accent1" accent2="accent2" accent3="accent3" accent4="accent4" accent5="accent5" accent6="accent6" hlink="hlink" folHlink="folHlink"/>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3720616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0494094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05099218"/>
      </p:ext>
    </p:extLst>
  </p:cSld>
  <p:clrMapOvr>
    <a:overrideClrMapping bg1="dk1" tx1="lt1" bg2="dk2" tx2="lt2" accent1="accent1" accent2="accent2" accent3="accent3" accent4="accent4" accent5="accent5" accent6="accent6" hlink="hlink" folHlink="folHlink"/>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3373350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11100950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414"/>
            <a:ext cx="12192000" cy="6857172"/>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151968101"/>
      </p:ext>
    </p:extLst>
  </p:cSld>
  <p:clrMapOvr>
    <a:overrideClrMapping bg1="dk1" tx1="lt1" bg2="dk2" tx2="lt2" accent1="accent1" accent2="accent2" accent3="accent3" accent4="accent4" accent5="accent5" accent6="accent6" hlink="hlink" folHlink="folHlink"/>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791877935"/>
      </p:ext>
    </p:extLst>
  </p:cSld>
  <p:clrMapOvr>
    <a:overrideClrMapping bg1="dk1" tx1="lt1" bg2="dk2" tx2="lt2" accent1="accent1" accent2="accent2" accent3="accent3" accent4="accent4" accent5="accent5" accent6="accent6" hlink="hlink" folHlink="folHlink"/>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19036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6998" y="-2667005"/>
            <a:ext cx="6858004" cy="12192001"/>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54565585"/>
      </p:ext>
    </p:extLst>
  </p:cSld>
  <p:clrMapOvr>
    <a:overrideClrMapping bg1="lt1" tx1="dk1" bg2="lt2" tx2="dk2" accent1="accent1" accent2="accent2" accent3="accent3" accent4="accent4" accent5="accent5" accent6="accent6" hlink="hlink" folHlink="folHlink"/>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859232931"/>
      </p:ext>
    </p:extLst>
  </p:cSld>
  <p:clrMapOvr>
    <a:overrideClrMapping bg1="dk1" tx1="lt1" bg2="dk2" tx2="lt2" accent1="accent1" accent2="accent2" accent3="accent3" accent4="accent4" accent5="accent5" accent6="accent6" hlink="hlink" folHlink="folHlink"/>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98875113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screen">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104696557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346030470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5723004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4284934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screen">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27790473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22291557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screen">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screen">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screen">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screen">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screen">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screen">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screen">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screen">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screen">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screen">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screen">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screen">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screen">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screen">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screen">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screen">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screen">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screen">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screen">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screen">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screen">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screen">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screen">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screen">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screen">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screen">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screen">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screen">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screen">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screen">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screen">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07906814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screen">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screen">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screen">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screen">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screen">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screen">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screen">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screen">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screen">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screen">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screen">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screen">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screen">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screen">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screen">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screen">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screen">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screen">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screen">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screen">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screen">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screen">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screen">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screen">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screen">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screen">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screen">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screen">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screen">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screen">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screen">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972989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517827069"/>
      </p:ext>
    </p:extLst>
  </p:cSld>
  <p:clrMapOvr>
    <a:overrideClrMapping bg1="dk1" tx1="lt1" bg2="dk2" tx2="lt2" accent1="accent1" accent2="accent2" accent3="accent3" accent4="accent4" accent5="accent5" accent6="accent6" hlink="hlink" folHlink="folHlink"/>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235"/>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6">
            <a:extLst>
              <a:ext uri="{96DAC541-7B7A-43D3-8B79-37D633B846F1}">
                <asvg:svgBlip xmlns:asvg="http://schemas.microsoft.com/office/drawing/2016/SVG/main" r:embed="rId237"/>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8">
            <a:extLst>
              <a:ext uri="{96DAC541-7B7A-43D3-8B79-37D633B846F1}">
                <asvg:svgBlip xmlns:asvg="http://schemas.microsoft.com/office/drawing/2016/SVG/main" r:embed="rId239"/>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40">
            <a:extLst>
              <a:ext uri="{96DAC541-7B7A-43D3-8B79-37D633B846F1}">
                <asvg:svgBlip xmlns:asvg="http://schemas.microsoft.com/office/drawing/2016/SVG/main" r:embed="rId241"/>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2">
            <a:extLst>
              <a:ext uri="{96DAC541-7B7A-43D3-8B79-37D633B846F1}">
                <asvg:svgBlip xmlns:asvg="http://schemas.microsoft.com/office/drawing/2016/SVG/main" r:embed="rId243"/>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4">
            <a:extLst>
              <a:ext uri="{96DAC541-7B7A-43D3-8B79-37D633B846F1}">
                <asvg:svgBlip xmlns:asvg="http://schemas.microsoft.com/office/drawing/2016/SVG/main" r:embed="rId245"/>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6">
            <a:extLst>
              <a:ext uri="{96DAC541-7B7A-43D3-8B79-37D633B846F1}">
                <asvg:svgBlip xmlns:asvg="http://schemas.microsoft.com/office/drawing/2016/SVG/main" r:embed="rId247"/>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8">
            <a:extLst>
              <a:ext uri="{96DAC541-7B7A-43D3-8B79-37D633B846F1}">
                <asvg:svgBlip xmlns:asvg="http://schemas.microsoft.com/office/drawing/2016/SVG/main" r:embed="rId249"/>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50">
            <a:extLst>
              <a:ext uri="{96DAC541-7B7A-43D3-8B79-37D633B846F1}">
                <asvg:svgBlip xmlns:asvg="http://schemas.microsoft.com/office/drawing/2016/SVG/main" r:embed="rId251"/>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2">
            <a:extLst>
              <a:ext uri="{96DAC541-7B7A-43D3-8B79-37D633B846F1}">
                <asvg:svgBlip xmlns:asvg="http://schemas.microsoft.com/office/drawing/2016/SVG/main" r:embed="rId253"/>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4">
            <a:extLst>
              <a:ext uri="{96DAC541-7B7A-43D3-8B79-37D633B846F1}">
                <asvg:svgBlip xmlns:asvg="http://schemas.microsoft.com/office/drawing/2016/SVG/main" r:embed="rId255"/>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60">
            <a:extLst>
              <a:ext uri="{96DAC541-7B7A-43D3-8B79-37D633B846F1}">
                <asvg:svgBlip xmlns:asvg="http://schemas.microsoft.com/office/drawing/2016/SVG/main" r:embed="rId261"/>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2">
            <a:extLst>
              <a:ext uri="{96DAC541-7B7A-43D3-8B79-37D633B846F1}">
                <asvg:svgBlip xmlns:asvg="http://schemas.microsoft.com/office/drawing/2016/SVG/main" r:embed="rId263"/>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4">
            <a:extLst>
              <a:ext uri="{96DAC541-7B7A-43D3-8B79-37D633B846F1}">
                <asvg:svgBlip xmlns:asvg="http://schemas.microsoft.com/office/drawing/2016/SVG/main" r:embed="rId265"/>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6">
            <a:extLst>
              <a:ext uri="{96DAC541-7B7A-43D3-8B79-37D633B846F1}">
                <asvg:svgBlip xmlns:asvg="http://schemas.microsoft.com/office/drawing/2016/SVG/main" r:embed="rId267"/>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181688952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0347876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210700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dirty="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dirty="0">
                <a:solidFill>
                  <a:srgbClr val="0D004D"/>
                </a:solidFill>
                <a:latin typeface="Plus Jakarta Sans Medium" panose="020B0604030504040204"/>
              </a:rPr>
              <a:t>Optimize your file size at 150ppi </a:t>
            </a:r>
            <a:r>
              <a:rPr lang="en-US" sz="1050" noProof="0" dirty="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952421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dirty="0"/>
              <a:t>Here are some </a:t>
            </a:r>
            <a:r>
              <a:rPr lang="en-US" b="1" noProof="0" dirty="0"/>
              <a:t>technical best practices </a:t>
            </a:r>
            <a:r>
              <a:rPr lang="en-US" b="0" noProof="0" dirty="0"/>
              <a:t>when setting up your PowerPoint document </a:t>
            </a:r>
            <a:r>
              <a:rPr lang="en-GB" dirty="0"/>
              <a:t>on Windows and Mac (via desktop apps)</a:t>
            </a:r>
            <a:r>
              <a:rPr lang="en-US" b="0" noProof="0" dirty="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Reducing file size: </a:t>
            </a:r>
            <a:r>
              <a:rPr lang="en-US" sz="1400" b="1" noProof="0" dirty="0">
                <a:solidFill>
                  <a:srgbClr val="0D004D"/>
                </a:solidFill>
                <a:latin typeface="+mn-lt"/>
              </a:rPr>
              <a:t>Optimize your file size at 150ppi </a:t>
            </a:r>
            <a:r>
              <a:rPr lang="en-US" sz="1400" b="0" noProof="0" dirty="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dirty="0">
                <a:solidFill>
                  <a:srgbClr val="0D004D"/>
                </a:solidFill>
                <a:latin typeface="Plus Jakarta Sans" panose="020B0604030504040204"/>
              </a:rPr>
              <a:t>Embedding fonts:</a:t>
            </a:r>
            <a:r>
              <a:rPr lang="en-US" sz="1400" b="0" noProof="0" dirty="0">
                <a:solidFill>
                  <a:srgbClr val="0D004D"/>
                </a:solidFill>
                <a:latin typeface="+mn-lt"/>
              </a:rPr>
              <a:t> </a:t>
            </a:r>
            <a:r>
              <a:rPr lang="en-US" sz="1400" b="1" i="0" noProof="0" dirty="0">
                <a:solidFill>
                  <a:srgbClr val="0D004D"/>
                </a:solidFill>
                <a:latin typeface="+mn-lt"/>
                <a:cs typeface="Plus Jakarta Sans Medium" pitchFamily="2" charset="77"/>
              </a:rPr>
              <a:t>Embed</a:t>
            </a:r>
            <a:r>
              <a:rPr lang="en-US" sz="1400" b="1" i="0" dirty="0">
                <a:solidFill>
                  <a:srgbClr val="0D004D"/>
                </a:solidFill>
                <a:latin typeface="+mn-lt"/>
                <a:cs typeface="Plus Jakarta Sans Medium" pitchFamily="2" charset="77"/>
              </a:rPr>
              <a:t> all characters</a:t>
            </a:r>
            <a:r>
              <a:rPr lang="en-US" sz="1400" b="0" i="0" dirty="0">
                <a:solidFill>
                  <a:srgbClr val="0D004D"/>
                </a:solidFill>
                <a:latin typeface="+mn-lt"/>
                <a:cs typeface="Plus Jakarta Sans Medium" pitchFamily="2" charset="77"/>
              </a:rPr>
              <a:t> in the file to ensure other people can edit when collaborating.</a:t>
            </a:r>
            <a:endParaRPr lang="en-US" sz="1400" b="0" i="0" noProof="0" dirty="0">
              <a:solidFill>
                <a:srgbClr val="0D004D"/>
              </a:solidFill>
              <a:latin typeface="+mn-lt"/>
              <a:cs typeface="Plus Jakarta Sans Medium" pitchFamily="2" charset="77"/>
            </a:endParaRPr>
          </a:p>
          <a:p>
            <a:pPr>
              <a:lnSpc>
                <a:spcPct val="100000"/>
              </a:lnSpc>
              <a:spcAft>
                <a:spcPts val="600"/>
              </a:spcAft>
              <a:defRPr/>
            </a:pPr>
            <a:r>
              <a:rPr lang="en-US" sz="1400" b="1" noProof="0" dirty="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Mac: </a:t>
            </a:r>
            <a:r>
              <a:rPr lang="en-US" sz="1050" b="0" i="0" noProof="0" dirty="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dirty="0">
                <a:solidFill>
                  <a:srgbClr val="0D004D"/>
                </a:solidFill>
                <a:latin typeface="Plus Jakarta Sans Medium" pitchFamily="2" charset="77"/>
                <a:cs typeface="Plus Jakarta Sans Medium" pitchFamily="2" charset="77"/>
              </a:rPr>
              <a:t>On Windows: </a:t>
            </a:r>
            <a:r>
              <a:rPr lang="en-US" sz="1050" b="0" i="0" noProof="0" dirty="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4423134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dirty="0"/>
              <a:t>Here's how to export a PPT to PDF with </a:t>
            </a:r>
            <a:r>
              <a:rPr lang="en-GB" b="1" dirty="0"/>
              <a:t>embedded fonts</a:t>
            </a:r>
            <a:r>
              <a:rPr lang="en-GB" dirty="0"/>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dirty="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18216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20586650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3236775105"/>
      </p:ext>
    </p:extLst>
  </p:cSld>
  <p:clrMapOvr>
    <a:overrideClrMapping bg1="dk1" tx1="lt1" bg2="dk2" tx2="lt2" accent1="accent1" accent2="accent2" accent3="accent3" accent4="accent4" accent5="accent5" accent6="accent6" hlink="hlink" folHlink="folHlink"/>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1131095504"/>
      </p:ext>
    </p:extLst>
  </p:cSld>
  <p:clrMapOvr>
    <a:overrideClrMapping bg1="dk1" tx1="lt1" bg2="dk2" tx2="lt2" accent1="accent1" accent2="accent2" accent3="accent3" accent4="accent4" accent5="accent5" accent6="accent6" hlink="hlink" folHlink="folHlink"/>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792526018"/>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74000119"/>
      </p:ext>
    </p:extLst>
  </p:cSld>
  <p:clrMapOvr>
    <a:overrideClrMapping bg1="lt1" tx1="dk1" bg2="lt2" tx2="dk2" accent1="accent1" accent2="accent2" accent3="accent3" accent4="accent4" accent5="accent5" accent6="accent6" hlink="hlink" folHlink="folHlink"/>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175835470"/>
      </p:ext>
    </p:extLst>
  </p:cSld>
  <p:clrMapOvr>
    <a:overrideClrMapping bg1="lt1" tx1="dk1" bg2="lt2" tx2="dk2" accent1="accent1" accent2="accent2" accent3="accent3" accent4="accent4" accent5="accent5" accent6="accent6" hlink="hlink" folHlink="folHlink"/>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782422677"/>
      </p:ext>
    </p:extLst>
  </p:cSld>
  <p:clrMapOvr>
    <a:overrideClrMapping bg1="dk1" tx1="lt1" bg2="dk2" tx2="lt2" accent1="accent1" accent2="accent2" accent3="accent3" accent4="accent4" accent5="accent5" accent6="accent6" hlink="hlink" folHlink="folHlink"/>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1487117392"/>
      </p:ext>
    </p:extLst>
  </p:cSld>
  <p:clrMapOvr>
    <a:overrideClrMapping bg1="lt1" tx1="dk1" bg2="lt2" tx2="dk2" accent1="accent1" accent2="accent2" accent3="accent3" accent4="accent4" accent5="accent5" accent6="accent6" hlink="hlink" folHlink="folHlink"/>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264618168"/>
      </p:ext>
    </p:extLst>
  </p:cSld>
  <p:clrMapOvr>
    <a:overrideClrMapping bg1="lt1" tx1="dk1" bg2="lt2" tx2="dk2" accent1="accent1" accent2="accent2" accent3="accent3" accent4="accent4" accent5="accent5" accent6="accent6" hlink="hlink" folHlink="folHlink"/>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733332742"/>
      </p:ext>
    </p:extLst>
  </p:cSld>
  <p:clrMapOvr>
    <a:overrideClrMapping bg1="lt1" tx1="dk1" bg2="lt2" tx2="dk2" accent1="accent1" accent2="accent2" accent3="accent3" accent4="accent4" accent5="accent5" accent6="accent6" hlink="hlink" folHlink="folHlink"/>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916071756"/>
      </p:ext>
    </p:extLst>
  </p:cSld>
  <p:clrMapOvr>
    <a:overrideClrMapping bg1="lt1" tx1="dk1" bg2="lt2" tx2="dk2" accent1="accent1" accent2="accent2" accent3="accent3" accent4="accent4" accent5="accent5" accent6="accent6" hlink="hlink" folHlink="folHlink"/>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116049678"/>
      </p:ext>
    </p:extLst>
  </p:cSld>
  <p:clrMapOvr>
    <a:overrideClrMapping bg1="lt1" tx1="dk1" bg2="lt2" tx2="dk2" accent1="accent1" accent2="accent2" accent3="accent3" accent4="accent4" accent5="accent5" accent6="accent6" hlink="hlink" folHlink="folHlink"/>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3681112"/>
      </p:ext>
    </p:extLst>
  </p:cSld>
  <p:clrMapOvr>
    <a:overrideClrMapping bg1="dk1" tx1="lt1" bg2="dk2" tx2="lt2" accent1="accent1" accent2="accent2" accent3="accent3" accent4="accent4" accent5="accent5" accent6="accent6" hlink="hlink" folHlink="folHlink"/>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60291948"/>
      </p:ext>
    </p:extLst>
  </p:cSld>
  <p:clrMapOvr>
    <a:overrideClrMapping bg1="dk1" tx1="lt1" bg2="dk2" tx2="lt2" accent1="accent1" accent2="accent2" accent3="accent3" accent4="accent4" accent5="accent5" accent6="accent6" hlink="hlink" folHlink="folHlink"/>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3112332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73649581"/>
      </p:ext>
    </p:extLst>
  </p:cSld>
  <p:clrMapOvr>
    <a:overrideClrMapping bg1="dk1" tx1="lt1" bg2="dk2" tx2="lt2" accent1="accent1" accent2="accent2" accent3="accent3" accent4="accent4" accent5="accent5" accent6="accent6" hlink="hlink" folHlink="folHlink"/>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Turquoise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EBFF7B9-25B5-4107-523D-BB596418CA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56E2E1"/>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4723"/>
            <a:ext cx="8287385" cy="2670048"/>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066713962"/>
      </p:ext>
    </p:extLst>
  </p:cSld>
  <p:clrMapOvr>
    <a:overrideClrMapping bg1="dk1" tx1="lt1" bg2="dk2" tx2="lt2" accent1="accent1" accent2="accent2" accent3="accent3" accent4="accent4" accent5="accent5" accent6="accent6" hlink="hlink" folHlink="folHlink"/>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ethyst">
    <p:bg>
      <p:bgRef idx="1001">
        <a:schemeClr val="bg1"/>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22EA634D-31CA-5693-2F00-2D8355911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40507455"/>
      </p:ext>
    </p:extLst>
  </p:cSld>
  <p:clrMapOvr>
    <a:overrideClrMapping bg1="lt1" tx1="dk1" bg2="lt2" tx2="dk2" accent1="accent1" accent2="accent2" accent3="accent3" accent4="accent4" accent5="accent5" accent6="accent6" hlink="hlink" folHlink="folHlink"/>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Fuchsia">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5A3671E5-6CAB-36F7-E9D5-B8B9BB4922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23794527"/>
      </p:ext>
    </p:extLst>
  </p:cSld>
  <p:clrMapOvr>
    <a:overrideClrMapping bg1="lt1" tx1="dk1" bg2="lt2" tx2="dk2" accent1="accent1" accent2="accent2" accent3="accent3" accent4="accent4" accent5="accent5" accent6="accent6" hlink="hlink" folHlink="folHlink"/>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Amber">
    <p:bg>
      <p:bgRef idx="1001">
        <a:schemeClr val="bg1"/>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EE74D381-DF75-01D8-8E77-D9DDB8EDCC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82021036"/>
      </p:ext>
    </p:extLst>
  </p:cSld>
  <p:clrMapOvr>
    <a:overrideClrMapping bg1="lt1" tx1="dk1" bg2="lt2" tx2="dk2" accent1="accent1" accent2="accent2" accent3="accent3" accent4="accent4" accent5="accent5" accent6="accent6" hlink="hlink" folHlink="folHlink"/>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ubsection Header with Graphic Waves Turquoise">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A82B7F0E-E0CE-F4BD-6F07-67287409D7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548639" y="548640"/>
            <a:ext cx="8287385" cy="3466131"/>
          </a:xfrm>
        </p:spPr>
        <p:txBody>
          <a:bodyPr anchor="b"/>
          <a:lstStyle>
            <a:lvl1pPr>
              <a:defRPr sz="6000" b="1">
                <a:solidFill>
                  <a:schemeClr val="tx2"/>
                </a:solidFill>
                <a:latin typeface="+mn-lt"/>
              </a:defRPr>
            </a:lvl1pPr>
          </a:lstStyle>
          <a:p>
            <a:r>
              <a:rPr lang="en-US" noProof="0"/>
              <a:t>Place subsection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subsection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83805571"/>
      </p:ext>
    </p:extLst>
  </p:cSld>
  <p:clrMapOvr>
    <a:overrideClrMapping bg1="lt1" tx1="dk1" bg2="lt2" tx2="dk2" accent1="accent1" accent2="accent2" accent3="accent3" accent4="accent4" accent5="accent5" accent6="accent6" hlink="hlink" folHlink="folHlink"/>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x6 Dark A">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white">
          <a:xfrm>
            <a:off x="1343278" y="1037992"/>
            <a:ext cx="2802636"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2430534"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243077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351249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2430534"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243077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351249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2430534" y="455608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243077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351249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2430534"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7105883" y="214300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7108198" y="228650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8205154" y="24160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7105883" y="334954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7108198" y="3495896"/>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8205154" y="3616421"/>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7105883" y="455608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7108198" y="4703131"/>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8205154" y="483069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7105883" y="5762625"/>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22151396"/>
      </p:ext>
    </p:extLst>
  </p:cSld>
  <p:clrMapOvr>
    <a:overrideClrMapping bg1="dk1" tx1="lt1" bg2="dk2" tx2="lt2" accent1="accent1" accent2="accent2" accent3="accent3" accent4="accent4" accent5="accent5" accent6="accent6" hlink="hlink" folHlink="folHlink"/>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genda x6 Dark B">
    <p:bg bwMode="gray">
      <p:bgRef idx="1001">
        <a:schemeClr val="bg2"/>
      </p:bgRef>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4" name="Title">
            <a:extLst>
              <a:ext uri="{FF2B5EF4-FFF2-40B4-BE49-F238E27FC236}">
                <a16:creationId xmlns:a16="http://schemas.microsoft.com/office/drawing/2014/main" id="{C25A83DB-3BA8-94D2-B95A-781510A288F1}"/>
              </a:ext>
            </a:extLst>
          </p:cNvPr>
          <p:cNvSpPr>
            <a:spLocks noGrp="1"/>
          </p:cNvSpPr>
          <p:nvPr>
            <p:ph type="title" hasCustomPrompt="1"/>
          </p:nvPr>
        </p:nvSpPr>
        <p:spPr bwMode="white">
          <a:xfrm>
            <a:off x="550164" y="552450"/>
            <a:ext cx="2666111" cy="819150"/>
          </a:xfrm>
        </p:spPr>
        <p:txBody>
          <a:bodyPr/>
          <a:lstStyle>
            <a:lvl1pPr>
              <a:defRPr sz="4000"/>
            </a:lvl1pPr>
          </a:lstStyle>
          <a:p>
            <a:r>
              <a:rPr lang="en-US" noProof="0"/>
              <a:t>Agenda</a:t>
            </a:r>
          </a:p>
        </p:txBody>
      </p:sp>
      <p:cxnSp>
        <p:nvCxnSpPr>
          <p:cNvPr id="30" name="Line 1">
            <a:extLst>
              <a:ext uri="{FF2B5EF4-FFF2-40B4-BE49-F238E27FC236}">
                <a16:creationId xmlns:a16="http://schemas.microsoft.com/office/drawing/2014/main" id="{C2DD892F-6AA6-73AA-D362-42B6853E2395}"/>
              </a:ext>
              <a:ext uri="{C183D7F6-B498-43B3-948B-1728B52AA6E4}">
                <adec:decorative xmlns:adec="http://schemas.microsoft.com/office/drawing/2017/decorative" val="1"/>
              </a:ext>
            </a:extLst>
          </p:cNvPr>
          <p:cNvCxnSpPr>
            <a:cxnSpLocks/>
          </p:cNvCxnSpPr>
          <p:nvPr userDrawn="1"/>
        </p:nvCxnSpPr>
        <p:spPr bwMode="white">
          <a:xfrm>
            <a:off x="3382039" y="1371600"/>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Number 1">
            <a:extLst>
              <a:ext uri="{FF2B5EF4-FFF2-40B4-BE49-F238E27FC236}">
                <a16:creationId xmlns:a16="http://schemas.microsoft.com/office/drawing/2014/main" id="{61F8C6E0-C459-C5D8-2315-952BB1E8F9E3}"/>
              </a:ext>
            </a:extLst>
          </p:cNvPr>
          <p:cNvSpPr>
            <a:spLocks noGrp="1"/>
          </p:cNvSpPr>
          <p:nvPr>
            <p:ph type="body" sz="quarter" idx="21" hasCustomPrompt="1"/>
          </p:nvPr>
        </p:nvSpPr>
        <p:spPr bwMode="white">
          <a:xfrm>
            <a:off x="3382283" y="1515100"/>
            <a:ext cx="1209276" cy="830997"/>
          </a:xfrm>
        </p:spPr>
        <p:txBody>
          <a:bodyPr wrap="square">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3" name="Agenda Item 1">
            <a:extLst>
              <a:ext uri="{FF2B5EF4-FFF2-40B4-BE49-F238E27FC236}">
                <a16:creationId xmlns:a16="http://schemas.microsoft.com/office/drawing/2014/main" id="{3729F58B-5EE4-DA31-85B6-89AB67B46FFE}"/>
              </a:ext>
            </a:extLst>
          </p:cNvPr>
          <p:cNvSpPr>
            <a:spLocks noGrp="1"/>
          </p:cNvSpPr>
          <p:nvPr>
            <p:ph type="body" sz="quarter" idx="15" hasCustomPrompt="1"/>
          </p:nvPr>
        </p:nvSpPr>
        <p:spPr bwMode="white">
          <a:xfrm>
            <a:off x="4463999" y="164464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1" name="Line 2">
            <a:extLst>
              <a:ext uri="{FF2B5EF4-FFF2-40B4-BE49-F238E27FC236}">
                <a16:creationId xmlns:a16="http://schemas.microsoft.com/office/drawing/2014/main" id="{95DA16EA-F947-1C8C-875B-5091D2996FF2}"/>
              </a:ext>
              <a:ext uri="{C183D7F6-B498-43B3-948B-1728B52AA6E4}">
                <adec:decorative xmlns:adec="http://schemas.microsoft.com/office/drawing/2017/decorative" val="1"/>
              </a:ext>
            </a:extLst>
          </p:cNvPr>
          <p:cNvCxnSpPr>
            <a:cxnSpLocks/>
          </p:cNvCxnSpPr>
          <p:nvPr userDrawn="1"/>
        </p:nvCxnSpPr>
        <p:spPr bwMode="white">
          <a:xfrm>
            <a:off x="3382039" y="2578139"/>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Number 2">
            <a:extLst>
              <a:ext uri="{FF2B5EF4-FFF2-40B4-BE49-F238E27FC236}">
                <a16:creationId xmlns:a16="http://schemas.microsoft.com/office/drawing/2014/main" id="{EE5B98F0-7396-A7D0-4BEC-3FB5489908E7}"/>
              </a:ext>
            </a:extLst>
          </p:cNvPr>
          <p:cNvSpPr>
            <a:spLocks noGrp="1"/>
          </p:cNvSpPr>
          <p:nvPr>
            <p:ph type="body" sz="quarter" idx="22" hasCustomPrompt="1"/>
          </p:nvPr>
        </p:nvSpPr>
        <p:spPr bwMode="white">
          <a:xfrm>
            <a:off x="3382283" y="272448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7" name="Agenda Item 2">
            <a:extLst>
              <a:ext uri="{FF2B5EF4-FFF2-40B4-BE49-F238E27FC236}">
                <a16:creationId xmlns:a16="http://schemas.microsoft.com/office/drawing/2014/main" id="{318E99D0-3DE9-539D-2310-DE9BF6232CFA}"/>
              </a:ext>
            </a:extLst>
          </p:cNvPr>
          <p:cNvSpPr>
            <a:spLocks noGrp="1"/>
          </p:cNvSpPr>
          <p:nvPr>
            <p:ph type="body" sz="quarter" idx="17" hasCustomPrompt="1"/>
          </p:nvPr>
        </p:nvSpPr>
        <p:spPr bwMode="white">
          <a:xfrm>
            <a:off x="4463999" y="2845012"/>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2" name="Line 3">
            <a:extLst>
              <a:ext uri="{FF2B5EF4-FFF2-40B4-BE49-F238E27FC236}">
                <a16:creationId xmlns:a16="http://schemas.microsoft.com/office/drawing/2014/main" id="{38CFA0BC-E5EA-860E-D373-F07D4C5E3770}"/>
              </a:ext>
              <a:ext uri="{C183D7F6-B498-43B3-948B-1728B52AA6E4}">
                <adec:decorative xmlns:adec="http://schemas.microsoft.com/office/drawing/2017/decorative" val="1"/>
              </a:ext>
            </a:extLst>
          </p:cNvPr>
          <p:cNvCxnSpPr>
            <a:cxnSpLocks/>
          </p:cNvCxnSpPr>
          <p:nvPr userDrawn="1"/>
        </p:nvCxnSpPr>
        <p:spPr bwMode="white">
          <a:xfrm>
            <a:off x="3382039" y="3784678"/>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4" name="Number 3">
            <a:extLst>
              <a:ext uri="{FF2B5EF4-FFF2-40B4-BE49-F238E27FC236}">
                <a16:creationId xmlns:a16="http://schemas.microsoft.com/office/drawing/2014/main" id="{AA7893B5-2902-7D29-BB67-AADC5122CC99}"/>
              </a:ext>
            </a:extLst>
          </p:cNvPr>
          <p:cNvSpPr>
            <a:spLocks noGrp="1"/>
          </p:cNvSpPr>
          <p:nvPr>
            <p:ph type="body" sz="quarter" idx="23" hasCustomPrompt="1"/>
          </p:nvPr>
        </p:nvSpPr>
        <p:spPr bwMode="white">
          <a:xfrm>
            <a:off x="3382283" y="3931722"/>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9" name="Agenda Item 3">
            <a:extLst>
              <a:ext uri="{FF2B5EF4-FFF2-40B4-BE49-F238E27FC236}">
                <a16:creationId xmlns:a16="http://schemas.microsoft.com/office/drawing/2014/main" id="{1BCF9068-87E5-5465-1BFC-E6F96CE5CDCB}"/>
              </a:ext>
            </a:extLst>
          </p:cNvPr>
          <p:cNvSpPr>
            <a:spLocks noGrp="1"/>
          </p:cNvSpPr>
          <p:nvPr>
            <p:ph type="body" sz="quarter" idx="19" hasCustomPrompt="1"/>
          </p:nvPr>
        </p:nvSpPr>
        <p:spPr bwMode="white">
          <a:xfrm>
            <a:off x="4463999" y="4059283"/>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3" name="Line 4">
            <a:extLst>
              <a:ext uri="{FF2B5EF4-FFF2-40B4-BE49-F238E27FC236}">
                <a16:creationId xmlns:a16="http://schemas.microsoft.com/office/drawing/2014/main" id="{A5D581C0-6E7E-9138-8A34-A33EA578304D}"/>
              </a:ext>
              <a:ext uri="{C183D7F6-B498-43B3-948B-1728B52AA6E4}">
                <adec:decorative xmlns:adec="http://schemas.microsoft.com/office/drawing/2017/decorative" val="1"/>
              </a:ext>
            </a:extLst>
          </p:cNvPr>
          <p:cNvCxnSpPr>
            <a:cxnSpLocks/>
          </p:cNvCxnSpPr>
          <p:nvPr userDrawn="1"/>
        </p:nvCxnSpPr>
        <p:spPr bwMode="white">
          <a:xfrm>
            <a:off x="3382039" y="499121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34" name="Line 5">
            <a:extLst>
              <a:ext uri="{FF2B5EF4-FFF2-40B4-BE49-F238E27FC236}">
                <a16:creationId xmlns:a16="http://schemas.microsoft.com/office/drawing/2014/main" id="{4B4D5579-3682-A25D-07B7-42753BF9672E}"/>
              </a:ext>
              <a:ext uri="{C183D7F6-B498-43B3-948B-1728B52AA6E4}">
                <adec:decorative xmlns:adec="http://schemas.microsoft.com/office/drawing/2017/decorative" val="1"/>
              </a:ext>
            </a:extLst>
          </p:cNvPr>
          <p:cNvCxnSpPr>
            <a:cxnSpLocks/>
          </p:cNvCxnSpPr>
          <p:nvPr userDrawn="1"/>
        </p:nvCxnSpPr>
        <p:spPr bwMode="white">
          <a:xfrm>
            <a:off x="8040688" y="2587337"/>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Number 4">
            <a:extLst>
              <a:ext uri="{FF2B5EF4-FFF2-40B4-BE49-F238E27FC236}">
                <a16:creationId xmlns:a16="http://schemas.microsoft.com/office/drawing/2014/main" id="{69D6D5B3-25FB-1630-69AE-F67B3303C4A6}"/>
              </a:ext>
            </a:extLst>
          </p:cNvPr>
          <p:cNvSpPr>
            <a:spLocks noGrp="1"/>
          </p:cNvSpPr>
          <p:nvPr>
            <p:ph type="body" sz="quarter" idx="24" hasCustomPrompt="1"/>
          </p:nvPr>
        </p:nvSpPr>
        <p:spPr bwMode="white">
          <a:xfrm>
            <a:off x="8043003" y="2730837"/>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4" name="Agenda Item 4">
            <a:extLst>
              <a:ext uri="{FF2B5EF4-FFF2-40B4-BE49-F238E27FC236}">
                <a16:creationId xmlns:a16="http://schemas.microsoft.com/office/drawing/2014/main" id="{98DAA687-5AA1-DA96-FF33-97B0992132D3}"/>
              </a:ext>
            </a:extLst>
          </p:cNvPr>
          <p:cNvSpPr>
            <a:spLocks noGrp="1"/>
          </p:cNvSpPr>
          <p:nvPr>
            <p:ph type="body" sz="quarter" idx="16" hasCustomPrompt="1"/>
          </p:nvPr>
        </p:nvSpPr>
        <p:spPr bwMode="white">
          <a:xfrm>
            <a:off x="9139959" y="2860377"/>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5" name="Line 6">
            <a:extLst>
              <a:ext uri="{FF2B5EF4-FFF2-40B4-BE49-F238E27FC236}">
                <a16:creationId xmlns:a16="http://schemas.microsoft.com/office/drawing/2014/main" id="{D988BE76-817E-1E5E-F385-251A17640238}"/>
              </a:ext>
              <a:ext uri="{C183D7F6-B498-43B3-948B-1728B52AA6E4}">
                <adec:decorative xmlns:adec="http://schemas.microsoft.com/office/drawing/2017/decorative" val="1"/>
              </a:ext>
            </a:extLst>
          </p:cNvPr>
          <p:cNvCxnSpPr>
            <a:cxnSpLocks/>
          </p:cNvCxnSpPr>
          <p:nvPr userDrawn="1"/>
        </p:nvCxnSpPr>
        <p:spPr bwMode="white">
          <a:xfrm>
            <a:off x="8040688" y="3793876"/>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6" name="Number 5">
            <a:extLst>
              <a:ext uri="{FF2B5EF4-FFF2-40B4-BE49-F238E27FC236}">
                <a16:creationId xmlns:a16="http://schemas.microsoft.com/office/drawing/2014/main" id="{C88AACF1-C3AD-C0DD-8423-7EC6AA20A6CC}"/>
              </a:ext>
            </a:extLst>
          </p:cNvPr>
          <p:cNvSpPr>
            <a:spLocks noGrp="1"/>
          </p:cNvSpPr>
          <p:nvPr>
            <p:ph type="body" sz="quarter" idx="25" hasCustomPrompt="1"/>
          </p:nvPr>
        </p:nvSpPr>
        <p:spPr bwMode="white">
          <a:xfrm>
            <a:off x="8043003" y="3940224"/>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48" name="Agenda Item 5">
            <a:extLst>
              <a:ext uri="{FF2B5EF4-FFF2-40B4-BE49-F238E27FC236}">
                <a16:creationId xmlns:a16="http://schemas.microsoft.com/office/drawing/2014/main" id="{C3CE3FA2-C136-61EF-59B6-5A3F97657204}"/>
              </a:ext>
            </a:extLst>
          </p:cNvPr>
          <p:cNvSpPr>
            <a:spLocks noGrp="1"/>
          </p:cNvSpPr>
          <p:nvPr>
            <p:ph type="body" sz="quarter" idx="18" hasCustomPrompt="1"/>
          </p:nvPr>
        </p:nvSpPr>
        <p:spPr bwMode="white">
          <a:xfrm>
            <a:off x="9139959" y="4060749"/>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6" name="Line 7">
            <a:extLst>
              <a:ext uri="{FF2B5EF4-FFF2-40B4-BE49-F238E27FC236}">
                <a16:creationId xmlns:a16="http://schemas.microsoft.com/office/drawing/2014/main" id="{92998AC0-A552-1AF3-F173-2A563F3B5252}"/>
              </a:ext>
              <a:ext uri="{C183D7F6-B498-43B3-948B-1728B52AA6E4}">
                <adec:decorative xmlns:adec="http://schemas.microsoft.com/office/drawing/2017/decorative" val="1"/>
              </a:ext>
            </a:extLst>
          </p:cNvPr>
          <p:cNvCxnSpPr>
            <a:cxnSpLocks/>
          </p:cNvCxnSpPr>
          <p:nvPr userDrawn="1"/>
        </p:nvCxnSpPr>
        <p:spPr bwMode="white">
          <a:xfrm>
            <a:off x="8040688" y="5000414"/>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7" name="Number 6">
            <a:extLst>
              <a:ext uri="{FF2B5EF4-FFF2-40B4-BE49-F238E27FC236}">
                <a16:creationId xmlns:a16="http://schemas.microsoft.com/office/drawing/2014/main" id="{2B503F15-CA54-BE5C-5371-AB4DEBF926D0}"/>
              </a:ext>
            </a:extLst>
          </p:cNvPr>
          <p:cNvSpPr>
            <a:spLocks noGrp="1"/>
          </p:cNvSpPr>
          <p:nvPr>
            <p:ph type="body" sz="quarter" idx="26" hasCustomPrompt="1"/>
          </p:nvPr>
        </p:nvSpPr>
        <p:spPr bwMode="white">
          <a:xfrm>
            <a:off x="8043003" y="5147459"/>
            <a:ext cx="1207008" cy="830997"/>
          </a:xfrm>
        </p:spPr>
        <p:txBody>
          <a:bodyPr>
            <a:noAutofit/>
          </a:bodyPr>
          <a:lstStyle>
            <a:lvl1pPr marL="0" indent="0">
              <a:spcAft>
                <a:spcPts val="0"/>
              </a:spcAft>
              <a:buNone/>
              <a:defRPr sz="54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50" name="Agenda Item 6">
            <a:extLst>
              <a:ext uri="{FF2B5EF4-FFF2-40B4-BE49-F238E27FC236}">
                <a16:creationId xmlns:a16="http://schemas.microsoft.com/office/drawing/2014/main" id="{BC3C5305-F189-9C35-DC53-63B9A2A81C4F}"/>
              </a:ext>
            </a:extLst>
          </p:cNvPr>
          <p:cNvSpPr>
            <a:spLocks noGrp="1"/>
          </p:cNvSpPr>
          <p:nvPr>
            <p:ph type="body" sz="quarter" idx="20" hasCustomPrompt="1"/>
          </p:nvPr>
        </p:nvSpPr>
        <p:spPr bwMode="white">
          <a:xfrm>
            <a:off x="9139959" y="5275020"/>
            <a:ext cx="2494321" cy="711056"/>
          </a:xfrm>
        </p:spPr>
        <p:txBody>
          <a:bodyPr/>
          <a:lstStyle>
            <a:lvl1pPr marL="0" indent="0">
              <a:spcAft>
                <a:spcPts val="0"/>
              </a:spcAft>
              <a:buNone/>
              <a:defRPr sz="1400">
                <a:solidFill>
                  <a:schemeClr val="tx1"/>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agenda item here, </a:t>
            </a:r>
            <a:br>
              <a:rPr lang="en-US" noProof="0"/>
            </a:br>
            <a:r>
              <a:rPr lang="en-US" noProof="0"/>
              <a:t>maximum two lines</a:t>
            </a:r>
          </a:p>
        </p:txBody>
      </p:sp>
      <p:cxnSp>
        <p:nvCxnSpPr>
          <p:cNvPr id="37" name="Line 8">
            <a:extLst>
              <a:ext uri="{FF2B5EF4-FFF2-40B4-BE49-F238E27FC236}">
                <a16:creationId xmlns:a16="http://schemas.microsoft.com/office/drawing/2014/main" id="{DA73E5C5-203A-DBE5-ABF8-04EDC584A412}"/>
              </a:ext>
              <a:ext uri="{C183D7F6-B498-43B3-948B-1728B52AA6E4}">
                <adec:decorative xmlns:adec="http://schemas.microsoft.com/office/drawing/2017/decorative" val="1"/>
              </a:ext>
            </a:extLst>
          </p:cNvPr>
          <p:cNvCxnSpPr>
            <a:cxnSpLocks/>
          </p:cNvCxnSpPr>
          <p:nvPr userDrawn="1"/>
        </p:nvCxnSpPr>
        <p:spPr bwMode="white">
          <a:xfrm>
            <a:off x="8040688" y="6206953"/>
            <a:ext cx="359359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white"/>
        <p:txBody>
          <a:bodyPr/>
          <a:lstStyle>
            <a:lvl1pPr>
              <a:defRPr>
                <a:solidFill>
                  <a:srgbClr val="C1BFFF"/>
                </a:solidFill>
              </a:defRPr>
            </a:lvl1p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661365347"/>
      </p:ext>
    </p:extLst>
  </p:cSld>
  <p:clrMapOvr>
    <a:overrideClrMapping bg1="dk1" tx1="lt1" bg2="dk2" tx2="lt2" accent1="accent1" accent2="accent2" accent3="accent3" accent4="accent4" accent5="accent5" accent6="accent6" hlink="hlink" folHlink="folHlink"/>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Agenda x8">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11091600"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550164"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3" name="Line 1">
            <a:extLst>
              <a:ext uri="{FF2B5EF4-FFF2-40B4-BE49-F238E27FC236}">
                <a16:creationId xmlns:a16="http://schemas.microsoft.com/office/drawing/2014/main" id="{5044BA2F-C52B-3C26-CE8E-EC6E75603DE2}"/>
              </a:ext>
              <a:ext uri="{C183D7F6-B498-43B3-948B-1728B52AA6E4}">
                <adec:decorative xmlns:adec="http://schemas.microsoft.com/office/drawing/2017/decorative" val="1"/>
              </a:ext>
            </a:extLst>
          </p:cNvPr>
          <p:cNvCxnSpPr>
            <a:cxnSpLocks/>
          </p:cNvCxnSpPr>
          <p:nvPr userDrawn="1"/>
        </p:nvCxnSpPr>
        <p:spPr bwMode="black">
          <a:xfrm>
            <a:off x="550164"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550164"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Short 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550164"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3501496"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0" name="Line 2">
            <a:extLst>
              <a:ext uri="{FF2B5EF4-FFF2-40B4-BE49-F238E27FC236}">
                <a16:creationId xmlns:a16="http://schemas.microsoft.com/office/drawing/2014/main" id="{5FE01678-FBA8-B39A-52B3-D6C139938256}"/>
              </a:ext>
              <a:ext uri="{C183D7F6-B498-43B3-948B-1728B52AA6E4}">
                <adec:decorative xmlns:adec="http://schemas.microsoft.com/office/drawing/2017/decorative" val="1"/>
              </a:ext>
            </a:extLst>
          </p:cNvPr>
          <p:cNvCxnSpPr>
            <a:cxnSpLocks/>
          </p:cNvCxnSpPr>
          <p:nvPr userDrawn="1"/>
        </p:nvCxnSpPr>
        <p:spPr bwMode="black">
          <a:xfrm>
            <a:off x="3501496"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3501496"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Short 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3501496"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6451981"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1" name="Line 3">
            <a:extLst>
              <a:ext uri="{FF2B5EF4-FFF2-40B4-BE49-F238E27FC236}">
                <a16:creationId xmlns:a16="http://schemas.microsoft.com/office/drawing/2014/main" id="{9CDC137E-EA4D-CFF6-AD8D-6C91F7246297}"/>
              </a:ext>
              <a:ext uri="{C183D7F6-B498-43B3-948B-1728B52AA6E4}">
                <adec:decorative xmlns:adec="http://schemas.microsoft.com/office/drawing/2017/decorative" val="1"/>
              </a:ext>
            </a:extLst>
          </p:cNvPr>
          <p:cNvCxnSpPr>
            <a:cxnSpLocks/>
          </p:cNvCxnSpPr>
          <p:nvPr userDrawn="1"/>
        </p:nvCxnSpPr>
        <p:spPr bwMode="black">
          <a:xfrm>
            <a:off x="6451981"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6451981"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Short 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6451981"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9404160" y="19995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2" name="Line 4">
            <a:extLst>
              <a:ext uri="{FF2B5EF4-FFF2-40B4-BE49-F238E27FC236}">
                <a16:creationId xmlns:a16="http://schemas.microsoft.com/office/drawing/2014/main" id="{171479E3-589D-4ED8-AA66-C7642BD547B5}"/>
              </a:ext>
              <a:ext uri="{C183D7F6-B498-43B3-948B-1728B52AA6E4}">
                <adec:decorative xmlns:adec="http://schemas.microsoft.com/office/drawing/2017/decorative" val="1"/>
              </a:ext>
            </a:extLst>
          </p:cNvPr>
          <p:cNvCxnSpPr>
            <a:cxnSpLocks/>
          </p:cNvCxnSpPr>
          <p:nvPr userDrawn="1"/>
        </p:nvCxnSpPr>
        <p:spPr bwMode="black">
          <a:xfrm>
            <a:off x="9404160" y="2330626"/>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9404160" y="2588501"/>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Short 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9404160" y="3165476"/>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550164"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 name="Line 5">
            <a:extLst>
              <a:ext uri="{FF2B5EF4-FFF2-40B4-BE49-F238E27FC236}">
                <a16:creationId xmlns:a16="http://schemas.microsoft.com/office/drawing/2014/main" id="{C11BE140-798F-EA18-ED4E-B10F15765F80}"/>
              </a:ext>
              <a:ext uri="{C183D7F6-B498-43B3-948B-1728B52AA6E4}">
                <adec:decorative xmlns:adec="http://schemas.microsoft.com/office/drawing/2017/decorative" val="1"/>
              </a:ext>
            </a:extLst>
          </p:cNvPr>
          <p:cNvCxnSpPr>
            <a:cxnSpLocks/>
          </p:cNvCxnSpPr>
          <p:nvPr userDrawn="1"/>
        </p:nvCxnSpPr>
        <p:spPr bwMode="black">
          <a:xfrm>
            <a:off x="550164"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550164"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Short 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550164"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3501496"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 name="Line 6">
            <a:extLst>
              <a:ext uri="{FF2B5EF4-FFF2-40B4-BE49-F238E27FC236}">
                <a16:creationId xmlns:a16="http://schemas.microsoft.com/office/drawing/2014/main" id="{C8326DF8-7E83-C86E-3948-2C0385153871}"/>
              </a:ext>
              <a:ext uri="{C183D7F6-B498-43B3-948B-1728B52AA6E4}">
                <adec:decorative xmlns:adec="http://schemas.microsoft.com/office/drawing/2017/decorative" val="1"/>
              </a:ext>
            </a:extLst>
          </p:cNvPr>
          <p:cNvCxnSpPr>
            <a:cxnSpLocks/>
          </p:cNvCxnSpPr>
          <p:nvPr userDrawn="1"/>
        </p:nvCxnSpPr>
        <p:spPr bwMode="black">
          <a:xfrm>
            <a:off x="3501496"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3501496"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Short 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3501496"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2" name="Number7">
            <a:extLst>
              <a:ext uri="{FF2B5EF4-FFF2-40B4-BE49-F238E27FC236}">
                <a16:creationId xmlns:a16="http://schemas.microsoft.com/office/drawing/2014/main" id="{8BB699EC-9BC7-773C-7D06-31E1446AD019}"/>
              </a:ext>
            </a:extLst>
          </p:cNvPr>
          <p:cNvSpPr>
            <a:spLocks noGrp="1"/>
          </p:cNvSpPr>
          <p:nvPr>
            <p:ph type="body" sz="quarter" idx="34" hasCustomPrompt="1"/>
          </p:nvPr>
        </p:nvSpPr>
        <p:spPr bwMode="auto">
          <a:xfrm>
            <a:off x="6451981"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8" name="Line 7">
            <a:extLst>
              <a:ext uri="{FF2B5EF4-FFF2-40B4-BE49-F238E27FC236}">
                <a16:creationId xmlns:a16="http://schemas.microsoft.com/office/drawing/2014/main" id="{11427453-C8E8-07B2-80D8-123A14FD1A29}"/>
              </a:ext>
              <a:ext uri="{C183D7F6-B498-43B3-948B-1728B52AA6E4}">
                <adec:decorative xmlns:adec="http://schemas.microsoft.com/office/drawing/2017/decorative" val="1"/>
              </a:ext>
            </a:extLst>
          </p:cNvPr>
          <p:cNvCxnSpPr>
            <a:cxnSpLocks/>
          </p:cNvCxnSpPr>
          <p:nvPr userDrawn="1"/>
        </p:nvCxnSpPr>
        <p:spPr bwMode="black">
          <a:xfrm>
            <a:off x="6451981" y="4441009"/>
            <a:ext cx="224028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9" name="Subhead 7">
            <a:extLst>
              <a:ext uri="{FF2B5EF4-FFF2-40B4-BE49-F238E27FC236}">
                <a16:creationId xmlns:a16="http://schemas.microsoft.com/office/drawing/2014/main" id="{7AA562EA-7075-34FC-F20D-5B43AEC4609E}"/>
              </a:ext>
            </a:extLst>
          </p:cNvPr>
          <p:cNvSpPr>
            <a:spLocks noGrp="1"/>
          </p:cNvSpPr>
          <p:nvPr>
            <p:ph type="body" sz="quarter" idx="39" hasCustomPrompt="1"/>
          </p:nvPr>
        </p:nvSpPr>
        <p:spPr bwMode="auto">
          <a:xfrm>
            <a:off x="6451981"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1" name="Short Text 7">
            <a:extLst>
              <a:ext uri="{FF2B5EF4-FFF2-40B4-BE49-F238E27FC236}">
                <a16:creationId xmlns:a16="http://schemas.microsoft.com/office/drawing/2014/main" id="{77B9FC63-B530-5B7B-4293-1B1E90FB5671}"/>
              </a:ext>
            </a:extLst>
          </p:cNvPr>
          <p:cNvSpPr>
            <a:spLocks noGrp="1"/>
          </p:cNvSpPr>
          <p:nvPr>
            <p:ph type="body" sz="quarter" idx="40" hasCustomPrompt="1"/>
          </p:nvPr>
        </p:nvSpPr>
        <p:spPr bwMode="auto">
          <a:xfrm>
            <a:off x="6451981"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4" name="Number 8">
            <a:extLst>
              <a:ext uri="{FF2B5EF4-FFF2-40B4-BE49-F238E27FC236}">
                <a16:creationId xmlns:a16="http://schemas.microsoft.com/office/drawing/2014/main" id="{64A36DE8-738E-45DD-263D-EB295D75A8B1}"/>
              </a:ext>
            </a:extLst>
          </p:cNvPr>
          <p:cNvSpPr>
            <a:spLocks noGrp="1"/>
          </p:cNvSpPr>
          <p:nvPr>
            <p:ph type="body" sz="quarter" idx="43" hasCustomPrompt="1"/>
          </p:nvPr>
        </p:nvSpPr>
        <p:spPr bwMode="auto">
          <a:xfrm>
            <a:off x="9404160" y="388586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67" name="Subhead 8">
            <a:extLst>
              <a:ext uri="{FF2B5EF4-FFF2-40B4-BE49-F238E27FC236}">
                <a16:creationId xmlns:a16="http://schemas.microsoft.com/office/drawing/2014/main" id="{A90C8954-2BDC-6BF3-495B-A8B70671FE90}"/>
              </a:ext>
            </a:extLst>
          </p:cNvPr>
          <p:cNvSpPr>
            <a:spLocks noGrp="1"/>
          </p:cNvSpPr>
          <p:nvPr>
            <p:ph type="body" sz="quarter" idx="46" hasCustomPrompt="1"/>
          </p:nvPr>
        </p:nvSpPr>
        <p:spPr bwMode="auto">
          <a:xfrm>
            <a:off x="9404160" y="4479022"/>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8" name="Short Text 8">
            <a:extLst>
              <a:ext uri="{FF2B5EF4-FFF2-40B4-BE49-F238E27FC236}">
                <a16:creationId xmlns:a16="http://schemas.microsoft.com/office/drawing/2014/main" id="{0F79250B-69DD-8189-5C9A-A07216F432FB}"/>
              </a:ext>
            </a:extLst>
          </p:cNvPr>
          <p:cNvSpPr>
            <a:spLocks noGrp="1"/>
          </p:cNvSpPr>
          <p:nvPr>
            <p:ph type="body" sz="quarter" idx="47" hasCustomPrompt="1"/>
          </p:nvPr>
        </p:nvSpPr>
        <p:spPr bwMode="auto">
          <a:xfrm>
            <a:off x="9404160" y="5048794"/>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82060370"/>
      </p:ext>
    </p:extLst>
  </p:cSld>
  <p:clrMapOvr>
    <a:overrideClrMapping bg1="lt1" tx1="dk1" bg2="lt2" tx2="dk2" accent1="accent1" accent2="accent2" accent3="accent3" accent4="accent4" accent5="accent5" accent6="accent6" hlink="hlink" folHlink="folHlink"/>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Agenda x9">
    <p:bg bwMode="ltGray">
      <p:bgPr>
        <a:solidFill>
          <a:srgbClr val="C1BFFF"/>
        </a:solidFill>
        <a:effectLst/>
      </p:bgPr>
    </p:bg>
    <p:spTree>
      <p:nvGrpSpPr>
        <p:cNvPr id="1" name=""/>
        <p:cNvGrpSpPr/>
        <p:nvPr/>
      </p:nvGrpSpPr>
      <p:grpSpPr>
        <a:xfrm>
          <a:off x="0" y="0"/>
          <a:ext cx="0" cy="0"/>
          <a:chOff x="0" y="0"/>
          <a:chExt cx="0" cy="0"/>
        </a:xfrm>
      </p:grpSpPr>
      <p:sp>
        <p:nvSpPr>
          <p:cNvPr id="60" name="Section">
            <a:extLst>
              <a:ext uri="{FF2B5EF4-FFF2-40B4-BE49-F238E27FC236}">
                <a16:creationId xmlns:a16="http://schemas.microsoft.com/office/drawing/2014/main" id="{ED6C1FA2-EB4F-746D-C24E-3FEC7581974D}"/>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F04BA9BF-E500-53B9-8CC6-1FFBDB0A2FFD}"/>
              </a:ext>
            </a:extLst>
          </p:cNvPr>
          <p:cNvSpPr>
            <a:spLocks noGrp="1"/>
          </p:cNvSpPr>
          <p:nvPr>
            <p:ph type="title" hasCustomPrompt="1"/>
          </p:nvPr>
        </p:nvSpPr>
        <p:spPr bwMode="auto">
          <a:xfrm>
            <a:off x="550164" y="552450"/>
            <a:ext cx="2666111" cy="819150"/>
          </a:xfrm>
        </p:spPr>
        <p:txBody>
          <a:bodyPr/>
          <a:lstStyle>
            <a:lvl1pPr>
              <a:defRPr/>
            </a:lvl1pPr>
          </a:lstStyle>
          <a:p>
            <a:r>
              <a:rPr lang="en-US" noProof="0"/>
              <a:t>Table of contents</a:t>
            </a:r>
          </a:p>
        </p:txBody>
      </p:sp>
      <p:sp>
        <p:nvSpPr>
          <p:cNvPr id="36" name="Number 1">
            <a:extLst>
              <a:ext uri="{FF2B5EF4-FFF2-40B4-BE49-F238E27FC236}">
                <a16:creationId xmlns:a16="http://schemas.microsoft.com/office/drawing/2014/main" id="{0B1C02AD-FA4C-C24F-6E99-EB53B5CB84CA}"/>
              </a:ext>
            </a:extLst>
          </p:cNvPr>
          <p:cNvSpPr>
            <a:spLocks noGrp="1"/>
          </p:cNvSpPr>
          <p:nvPr>
            <p:ph type="body" sz="quarter" idx="21" hasCustomPrompt="1"/>
          </p:nvPr>
        </p:nvSpPr>
        <p:spPr bwMode="auto">
          <a:xfrm>
            <a:off x="3352800"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6" name="Line 1">
            <a:extLst>
              <a:ext uri="{FF2B5EF4-FFF2-40B4-BE49-F238E27FC236}">
                <a16:creationId xmlns:a16="http://schemas.microsoft.com/office/drawing/2014/main" id="{28A05DAE-CEC1-3371-4667-4D5400536CCB}"/>
              </a:ext>
              <a:ext uri="{C183D7F6-B498-43B3-948B-1728B52AA6E4}">
                <adec:decorative xmlns:adec="http://schemas.microsoft.com/office/drawing/2017/decorative" val="1"/>
              </a:ext>
            </a:extLst>
          </p:cNvPr>
          <p:cNvCxnSpPr>
            <a:cxnSpLocks/>
          </p:cNvCxnSpPr>
          <p:nvPr userDrawn="1"/>
        </p:nvCxnSpPr>
        <p:spPr bwMode="black">
          <a:xfrm>
            <a:off x="3352800"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3" name="Subhead 1">
            <a:extLst>
              <a:ext uri="{FF2B5EF4-FFF2-40B4-BE49-F238E27FC236}">
                <a16:creationId xmlns:a16="http://schemas.microsoft.com/office/drawing/2014/main" id="{D1AA6D73-0026-63CE-D799-DEC32A558554}"/>
              </a:ext>
            </a:extLst>
          </p:cNvPr>
          <p:cNvSpPr>
            <a:spLocks noGrp="1"/>
          </p:cNvSpPr>
          <p:nvPr>
            <p:ph type="body" sz="quarter" idx="15" hasCustomPrompt="1"/>
          </p:nvPr>
        </p:nvSpPr>
        <p:spPr bwMode="auto">
          <a:xfrm>
            <a:off x="3352800"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4" name="Text 1">
            <a:extLst>
              <a:ext uri="{FF2B5EF4-FFF2-40B4-BE49-F238E27FC236}">
                <a16:creationId xmlns:a16="http://schemas.microsoft.com/office/drawing/2014/main" id="{86310A57-73CF-A7ED-C6EF-F0C6DD157494}"/>
              </a:ext>
            </a:extLst>
          </p:cNvPr>
          <p:cNvSpPr>
            <a:spLocks noGrp="1"/>
          </p:cNvSpPr>
          <p:nvPr>
            <p:ph type="body" sz="quarter" idx="28" hasCustomPrompt="1"/>
          </p:nvPr>
        </p:nvSpPr>
        <p:spPr bwMode="auto">
          <a:xfrm>
            <a:off x="3352800"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2" name="Number 2">
            <a:extLst>
              <a:ext uri="{FF2B5EF4-FFF2-40B4-BE49-F238E27FC236}">
                <a16:creationId xmlns:a16="http://schemas.microsoft.com/office/drawing/2014/main" id="{45CC5686-17BA-8916-2786-52B87D862818}"/>
              </a:ext>
            </a:extLst>
          </p:cNvPr>
          <p:cNvSpPr>
            <a:spLocks noGrp="1"/>
          </p:cNvSpPr>
          <p:nvPr>
            <p:ph type="body" sz="quarter" idx="41" hasCustomPrompt="1"/>
          </p:nvPr>
        </p:nvSpPr>
        <p:spPr bwMode="auto">
          <a:xfrm>
            <a:off x="6357979"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4" name="Line 2">
            <a:extLst>
              <a:ext uri="{FF2B5EF4-FFF2-40B4-BE49-F238E27FC236}">
                <a16:creationId xmlns:a16="http://schemas.microsoft.com/office/drawing/2014/main" id="{E0A2332D-DA04-42FD-403D-6567296D240F}"/>
              </a:ext>
              <a:ext uri="{C183D7F6-B498-43B3-948B-1728B52AA6E4}">
                <adec:decorative xmlns:adec="http://schemas.microsoft.com/office/drawing/2017/decorative" val="1"/>
              </a:ext>
            </a:extLst>
          </p:cNvPr>
          <p:cNvCxnSpPr>
            <a:cxnSpLocks/>
          </p:cNvCxnSpPr>
          <p:nvPr userDrawn="1"/>
        </p:nvCxnSpPr>
        <p:spPr bwMode="black">
          <a:xfrm>
            <a:off x="6357979"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Subhead 2">
            <a:extLst>
              <a:ext uri="{FF2B5EF4-FFF2-40B4-BE49-F238E27FC236}">
                <a16:creationId xmlns:a16="http://schemas.microsoft.com/office/drawing/2014/main" id="{442420B4-5B5F-67FA-F081-20277E59F5E4}"/>
              </a:ext>
            </a:extLst>
          </p:cNvPr>
          <p:cNvSpPr>
            <a:spLocks noGrp="1"/>
          </p:cNvSpPr>
          <p:nvPr>
            <p:ph type="body" sz="quarter" idx="35" hasCustomPrompt="1"/>
          </p:nvPr>
        </p:nvSpPr>
        <p:spPr bwMode="auto">
          <a:xfrm>
            <a:off x="6357979"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6" name="Text 2">
            <a:extLst>
              <a:ext uri="{FF2B5EF4-FFF2-40B4-BE49-F238E27FC236}">
                <a16:creationId xmlns:a16="http://schemas.microsoft.com/office/drawing/2014/main" id="{ECBBB430-C6F1-D2FA-C53F-E53DC4D11278}"/>
              </a:ext>
            </a:extLst>
          </p:cNvPr>
          <p:cNvSpPr>
            <a:spLocks noGrp="1"/>
          </p:cNvSpPr>
          <p:nvPr>
            <p:ph type="body" sz="quarter" idx="36" hasCustomPrompt="1"/>
          </p:nvPr>
        </p:nvSpPr>
        <p:spPr bwMode="auto">
          <a:xfrm>
            <a:off x="6357979"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1" name="Number 3">
            <a:extLst>
              <a:ext uri="{FF2B5EF4-FFF2-40B4-BE49-F238E27FC236}">
                <a16:creationId xmlns:a16="http://schemas.microsoft.com/office/drawing/2014/main" id="{1FDBD9F7-218A-2FD5-093B-A5BECC130420}"/>
              </a:ext>
            </a:extLst>
          </p:cNvPr>
          <p:cNvSpPr>
            <a:spLocks noGrp="1"/>
          </p:cNvSpPr>
          <p:nvPr>
            <p:ph type="body" sz="quarter" idx="50" hasCustomPrompt="1"/>
          </p:nvPr>
        </p:nvSpPr>
        <p:spPr bwMode="auto">
          <a:xfrm>
            <a:off x="9363158" y="1366838"/>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5" name="Line 3">
            <a:extLst>
              <a:ext uri="{FF2B5EF4-FFF2-40B4-BE49-F238E27FC236}">
                <a16:creationId xmlns:a16="http://schemas.microsoft.com/office/drawing/2014/main" id="{AC0800F2-AC72-8A6B-5FD3-4D17E9C3DD00}"/>
              </a:ext>
              <a:ext uri="{C183D7F6-B498-43B3-948B-1728B52AA6E4}">
                <adec:decorative xmlns:adec="http://schemas.microsoft.com/office/drawing/2017/decorative" val="1"/>
              </a:ext>
            </a:extLst>
          </p:cNvPr>
          <p:cNvCxnSpPr>
            <a:cxnSpLocks/>
          </p:cNvCxnSpPr>
          <p:nvPr userDrawn="1"/>
        </p:nvCxnSpPr>
        <p:spPr bwMode="black">
          <a:xfrm>
            <a:off x="9363158" y="170209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5" name="Subhead 3">
            <a:extLst>
              <a:ext uri="{FF2B5EF4-FFF2-40B4-BE49-F238E27FC236}">
                <a16:creationId xmlns:a16="http://schemas.microsoft.com/office/drawing/2014/main" id="{EF0F097B-D332-277B-7D3D-643915FE4F94}"/>
              </a:ext>
            </a:extLst>
          </p:cNvPr>
          <p:cNvSpPr>
            <a:spLocks noGrp="1"/>
          </p:cNvSpPr>
          <p:nvPr>
            <p:ph type="body" sz="quarter" idx="44" hasCustomPrompt="1"/>
          </p:nvPr>
        </p:nvSpPr>
        <p:spPr bwMode="auto">
          <a:xfrm>
            <a:off x="9363158" y="185944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66" name="Text 3">
            <a:extLst>
              <a:ext uri="{FF2B5EF4-FFF2-40B4-BE49-F238E27FC236}">
                <a16:creationId xmlns:a16="http://schemas.microsoft.com/office/drawing/2014/main" id="{AE2F77C8-E62D-02FF-E86E-41C0A822647F}"/>
              </a:ext>
            </a:extLst>
          </p:cNvPr>
          <p:cNvSpPr>
            <a:spLocks noGrp="1"/>
          </p:cNvSpPr>
          <p:nvPr>
            <p:ph type="body" sz="quarter" idx="45" hasCustomPrompt="1"/>
          </p:nvPr>
        </p:nvSpPr>
        <p:spPr bwMode="auto">
          <a:xfrm>
            <a:off x="9363158" y="243641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41" name="Number 4">
            <a:extLst>
              <a:ext uri="{FF2B5EF4-FFF2-40B4-BE49-F238E27FC236}">
                <a16:creationId xmlns:a16="http://schemas.microsoft.com/office/drawing/2014/main" id="{615E80DC-16BD-CDE7-64B8-843D416CFB3D}"/>
              </a:ext>
            </a:extLst>
          </p:cNvPr>
          <p:cNvSpPr>
            <a:spLocks noGrp="1"/>
          </p:cNvSpPr>
          <p:nvPr>
            <p:ph type="body" sz="quarter" idx="33" hasCustomPrompt="1"/>
          </p:nvPr>
        </p:nvSpPr>
        <p:spPr bwMode="auto">
          <a:xfrm>
            <a:off x="3352800"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9" name="Line 4">
            <a:extLst>
              <a:ext uri="{FF2B5EF4-FFF2-40B4-BE49-F238E27FC236}">
                <a16:creationId xmlns:a16="http://schemas.microsoft.com/office/drawing/2014/main" id="{B0217E4B-12CF-7FA9-0CBB-F6575EFBE9F7}"/>
              </a:ext>
              <a:ext uri="{C183D7F6-B498-43B3-948B-1728B52AA6E4}">
                <adec:decorative xmlns:adec="http://schemas.microsoft.com/office/drawing/2017/decorative" val="1"/>
              </a:ext>
            </a:extLst>
          </p:cNvPr>
          <p:cNvCxnSpPr>
            <a:cxnSpLocks/>
          </p:cNvCxnSpPr>
          <p:nvPr userDrawn="1"/>
        </p:nvCxnSpPr>
        <p:spPr bwMode="black">
          <a:xfrm>
            <a:off x="3352800"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7" name="Subhead 4">
            <a:extLst>
              <a:ext uri="{FF2B5EF4-FFF2-40B4-BE49-F238E27FC236}">
                <a16:creationId xmlns:a16="http://schemas.microsoft.com/office/drawing/2014/main" id="{77C9367F-CA51-A120-983C-A9C27E000F96}"/>
              </a:ext>
            </a:extLst>
          </p:cNvPr>
          <p:cNvSpPr>
            <a:spLocks noGrp="1"/>
          </p:cNvSpPr>
          <p:nvPr>
            <p:ph type="body" sz="quarter" idx="29" hasCustomPrompt="1"/>
          </p:nvPr>
        </p:nvSpPr>
        <p:spPr bwMode="auto">
          <a:xfrm>
            <a:off x="3352800"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38" name="Text 4">
            <a:extLst>
              <a:ext uri="{FF2B5EF4-FFF2-40B4-BE49-F238E27FC236}">
                <a16:creationId xmlns:a16="http://schemas.microsoft.com/office/drawing/2014/main" id="{FD9C10A5-3071-BD2A-A547-6BCD1364993A}"/>
              </a:ext>
            </a:extLst>
          </p:cNvPr>
          <p:cNvSpPr>
            <a:spLocks noGrp="1"/>
          </p:cNvSpPr>
          <p:nvPr>
            <p:ph type="body" sz="quarter" idx="30" hasCustomPrompt="1"/>
          </p:nvPr>
        </p:nvSpPr>
        <p:spPr bwMode="auto">
          <a:xfrm>
            <a:off x="3352800"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63" name="Number 5">
            <a:extLst>
              <a:ext uri="{FF2B5EF4-FFF2-40B4-BE49-F238E27FC236}">
                <a16:creationId xmlns:a16="http://schemas.microsoft.com/office/drawing/2014/main" id="{6CEC4652-F8E4-DCC3-5042-3E6C00557C07}"/>
              </a:ext>
            </a:extLst>
          </p:cNvPr>
          <p:cNvSpPr>
            <a:spLocks noGrp="1"/>
          </p:cNvSpPr>
          <p:nvPr>
            <p:ph type="body" sz="quarter" idx="42" hasCustomPrompt="1"/>
          </p:nvPr>
        </p:nvSpPr>
        <p:spPr bwMode="auto">
          <a:xfrm>
            <a:off x="6357979"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7" name="Line 5">
            <a:extLst>
              <a:ext uri="{FF2B5EF4-FFF2-40B4-BE49-F238E27FC236}">
                <a16:creationId xmlns:a16="http://schemas.microsoft.com/office/drawing/2014/main" id="{3CA945CD-ED59-EC7C-03D8-DDFD66884308}"/>
              </a:ext>
              <a:ext uri="{C183D7F6-B498-43B3-948B-1728B52AA6E4}">
                <adec:decorative xmlns:adec="http://schemas.microsoft.com/office/drawing/2017/decorative" val="1"/>
              </a:ext>
            </a:extLst>
          </p:cNvPr>
          <p:cNvCxnSpPr>
            <a:cxnSpLocks/>
          </p:cNvCxnSpPr>
          <p:nvPr userDrawn="1"/>
        </p:nvCxnSpPr>
        <p:spPr bwMode="black">
          <a:xfrm>
            <a:off x="6357979"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39" name="Subhead 5">
            <a:extLst>
              <a:ext uri="{FF2B5EF4-FFF2-40B4-BE49-F238E27FC236}">
                <a16:creationId xmlns:a16="http://schemas.microsoft.com/office/drawing/2014/main" id="{4623BCCD-1858-2D17-F397-830FE6308850}"/>
              </a:ext>
            </a:extLst>
          </p:cNvPr>
          <p:cNvSpPr>
            <a:spLocks noGrp="1"/>
          </p:cNvSpPr>
          <p:nvPr>
            <p:ph type="body" sz="quarter" idx="31" hasCustomPrompt="1"/>
          </p:nvPr>
        </p:nvSpPr>
        <p:spPr bwMode="auto">
          <a:xfrm>
            <a:off x="6357979"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0" name="Text 5">
            <a:extLst>
              <a:ext uri="{FF2B5EF4-FFF2-40B4-BE49-F238E27FC236}">
                <a16:creationId xmlns:a16="http://schemas.microsoft.com/office/drawing/2014/main" id="{72576B02-37E1-57EC-27A1-BBA82EEE8E16}"/>
              </a:ext>
            </a:extLst>
          </p:cNvPr>
          <p:cNvSpPr>
            <a:spLocks noGrp="1"/>
          </p:cNvSpPr>
          <p:nvPr>
            <p:ph type="body" sz="quarter" idx="32" hasCustomPrompt="1"/>
          </p:nvPr>
        </p:nvSpPr>
        <p:spPr bwMode="auto">
          <a:xfrm>
            <a:off x="6357979"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72" name="Number 6">
            <a:extLst>
              <a:ext uri="{FF2B5EF4-FFF2-40B4-BE49-F238E27FC236}">
                <a16:creationId xmlns:a16="http://schemas.microsoft.com/office/drawing/2014/main" id="{E7695A2A-397C-E98A-BE9B-6421FBB4399B}"/>
              </a:ext>
            </a:extLst>
          </p:cNvPr>
          <p:cNvSpPr>
            <a:spLocks noGrp="1"/>
          </p:cNvSpPr>
          <p:nvPr>
            <p:ph type="body" sz="quarter" idx="51" hasCustomPrompt="1"/>
          </p:nvPr>
        </p:nvSpPr>
        <p:spPr bwMode="auto">
          <a:xfrm>
            <a:off x="9363158" y="3032514"/>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18" name="Line 6">
            <a:extLst>
              <a:ext uri="{FF2B5EF4-FFF2-40B4-BE49-F238E27FC236}">
                <a16:creationId xmlns:a16="http://schemas.microsoft.com/office/drawing/2014/main" id="{8B7F294F-AAAD-ACA5-9644-9934F169D5E2}"/>
              </a:ext>
              <a:ext uri="{C183D7F6-B498-43B3-948B-1728B52AA6E4}">
                <adec:decorative xmlns:adec="http://schemas.microsoft.com/office/drawing/2017/decorative" val="1"/>
              </a:ext>
            </a:extLst>
          </p:cNvPr>
          <p:cNvCxnSpPr>
            <a:cxnSpLocks/>
          </p:cNvCxnSpPr>
          <p:nvPr userDrawn="1"/>
        </p:nvCxnSpPr>
        <p:spPr bwMode="black">
          <a:xfrm>
            <a:off x="9363158" y="3367771"/>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1" name="Subhead 6">
            <a:extLst>
              <a:ext uri="{FF2B5EF4-FFF2-40B4-BE49-F238E27FC236}">
                <a16:creationId xmlns:a16="http://schemas.microsoft.com/office/drawing/2014/main" id="{EA61756F-1DD6-BF19-A628-BB945CB8EFA7}"/>
              </a:ext>
            </a:extLst>
          </p:cNvPr>
          <p:cNvSpPr>
            <a:spLocks noGrp="1"/>
          </p:cNvSpPr>
          <p:nvPr>
            <p:ph type="body" sz="quarter" idx="37" hasCustomPrompt="1"/>
          </p:nvPr>
        </p:nvSpPr>
        <p:spPr bwMode="auto">
          <a:xfrm>
            <a:off x="9363158" y="3525590"/>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8" name="Text 6">
            <a:extLst>
              <a:ext uri="{FF2B5EF4-FFF2-40B4-BE49-F238E27FC236}">
                <a16:creationId xmlns:a16="http://schemas.microsoft.com/office/drawing/2014/main" id="{3F2A6ED5-CC2D-0A11-66EE-05FC16C61A74}"/>
              </a:ext>
            </a:extLst>
          </p:cNvPr>
          <p:cNvSpPr>
            <a:spLocks noGrp="1"/>
          </p:cNvSpPr>
          <p:nvPr>
            <p:ph type="body" sz="quarter" idx="38" hasCustomPrompt="1"/>
          </p:nvPr>
        </p:nvSpPr>
        <p:spPr bwMode="auto">
          <a:xfrm>
            <a:off x="9363158" y="4102565"/>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2" name="Number 7">
            <a:extLst>
              <a:ext uri="{FF2B5EF4-FFF2-40B4-BE49-F238E27FC236}">
                <a16:creationId xmlns:a16="http://schemas.microsoft.com/office/drawing/2014/main" id="{4189D947-D6B1-4CEE-119E-BA765F8BEAAD}"/>
              </a:ext>
            </a:extLst>
          </p:cNvPr>
          <p:cNvSpPr>
            <a:spLocks noGrp="1"/>
          </p:cNvSpPr>
          <p:nvPr>
            <p:ph type="body" sz="quarter" idx="56" hasCustomPrompt="1"/>
          </p:nvPr>
        </p:nvSpPr>
        <p:spPr bwMode="auto">
          <a:xfrm>
            <a:off x="3352800"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70" name="Line 7">
            <a:extLst>
              <a:ext uri="{FF2B5EF4-FFF2-40B4-BE49-F238E27FC236}">
                <a16:creationId xmlns:a16="http://schemas.microsoft.com/office/drawing/2014/main" id="{26A63E74-AE7D-1EF6-1017-17C6C71472FB}"/>
              </a:ext>
              <a:ext uri="{C183D7F6-B498-43B3-948B-1728B52AA6E4}">
                <adec:decorative xmlns:adec="http://schemas.microsoft.com/office/drawing/2017/decorative" val="1"/>
              </a:ext>
            </a:extLst>
          </p:cNvPr>
          <p:cNvCxnSpPr>
            <a:cxnSpLocks/>
          </p:cNvCxnSpPr>
          <p:nvPr userDrawn="1"/>
        </p:nvCxnSpPr>
        <p:spPr bwMode="black">
          <a:xfrm>
            <a:off x="3352800"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Subhead 7">
            <a:extLst>
              <a:ext uri="{FF2B5EF4-FFF2-40B4-BE49-F238E27FC236}">
                <a16:creationId xmlns:a16="http://schemas.microsoft.com/office/drawing/2014/main" id="{DB5D8759-7E3D-32C0-1CEB-7D67CA610E61}"/>
              </a:ext>
            </a:extLst>
          </p:cNvPr>
          <p:cNvSpPr>
            <a:spLocks noGrp="1"/>
          </p:cNvSpPr>
          <p:nvPr>
            <p:ph type="body" sz="quarter" idx="52" hasCustomPrompt="1"/>
          </p:nvPr>
        </p:nvSpPr>
        <p:spPr bwMode="auto">
          <a:xfrm>
            <a:off x="3352800"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48" name="Text 7">
            <a:extLst>
              <a:ext uri="{FF2B5EF4-FFF2-40B4-BE49-F238E27FC236}">
                <a16:creationId xmlns:a16="http://schemas.microsoft.com/office/drawing/2014/main" id="{73B37971-6C8C-58D9-E739-9A451054A597}"/>
              </a:ext>
            </a:extLst>
          </p:cNvPr>
          <p:cNvSpPr>
            <a:spLocks noGrp="1"/>
          </p:cNvSpPr>
          <p:nvPr>
            <p:ph type="body" sz="quarter" idx="53" hasCustomPrompt="1"/>
          </p:nvPr>
        </p:nvSpPr>
        <p:spPr bwMode="auto">
          <a:xfrm>
            <a:off x="3352800"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5" name="Number 8">
            <a:extLst>
              <a:ext uri="{FF2B5EF4-FFF2-40B4-BE49-F238E27FC236}">
                <a16:creationId xmlns:a16="http://schemas.microsoft.com/office/drawing/2014/main" id="{A29A77AD-A618-1EDC-7B09-12A95CD9F8EC}"/>
              </a:ext>
            </a:extLst>
          </p:cNvPr>
          <p:cNvSpPr>
            <a:spLocks noGrp="1"/>
          </p:cNvSpPr>
          <p:nvPr>
            <p:ph type="body" sz="quarter" idx="59" hasCustomPrompt="1"/>
          </p:nvPr>
        </p:nvSpPr>
        <p:spPr bwMode="auto">
          <a:xfrm>
            <a:off x="6357979"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57" name="Line 8">
            <a:extLst>
              <a:ext uri="{FF2B5EF4-FFF2-40B4-BE49-F238E27FC236}">
                <a16:creationId xmlns:a16="http://schemas.microsoft.com/office/drawing/2014/main" id="{CDC26D80-B2C7-3F01-B512-E9D31768779F}"/>
              </a:ext>
              <a:ext uri="{C183D7F6-B498-43B3-948B-1728B52AA6E4}">
                <adec:decorative xmlns:adec="http://schemas.microsoft.com/office/drawing/2017/decorative" val="1"/>
              </a:ext>
            </a:extLst>
          </p:cNvPr>
          <p:cNvCxnSpPr>
            <a:cxnSpLocks/>
          </p:cNvCxnSpPr>
          <p:nvPr userDrawn="1"/>
        </p:nvCxnSpPr>
        <p:spPr bwMode="black">
          <a:xfrm>
            <a:off x="6357979"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Subhead 8">
            <a:extLst>
              <a:ext uri="{FF2B5EF4-FFF2-40B4-BE49-F238E27FC236}">
                <a16:creationId xmlns:a16="http://schemas.microsoft.com/office/drawing/2014/main" id="{2608EC8D-12E6-50D0-29CD-B502B8390479}"/>
              </a:ext>
            </a:extLst>
          </p:cNvPr>
          <p:cNvSpPr>
            <a:spLocks noGrp="1"/>
          </p:cNvSpPr>
          <p:nvPr>
            <p:ph type="body" sz="quarter" idx="54" hasCustomPrompt="1"/>
          </p:nvPr>
        </p:nvSpPr>
        <p:spPr bwMode="auto">
          <a:xfrm>
            <a:off x="6357979"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0" name="Text 8">
            <a:extLst>
              <a:ext uri="{FF2B5EF4-FFF2-40B4-BE49-F238E27FC236}">
                <a16:creationId xmlns:a16="http://schemas.microsoft.com/office/drawing/2014/main" id="{8D3E4D97-ED2D-7B52-E3CF-F64400A8906E}"/>
              </a:ext>
            </a:extLst>
          </p:cNvPr>
          <p:cNvSpPr>
            <a:spLocks noGrp="1"/>
          </p:cNvSpPr>
          <p:nvPr>
            <p:ph type="body" sz="quarter" idx="55" hasCustomPrompt="1"/>
          </p:nvPr>
        </p:nvSpPr>
        <p:spPr bwMode="auto">
          <a:xfrm>
            <a:off x="6357979"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6" name="Number 9">
            <a:extLst>
              <a:ext uri="{FF2B5EF4-FFF2-40B4-BE49-F238E27FC236}">
                <a16:creationId xmlns:a16="http://schemas.microsoft.com/office/drawing/2014/main" id="{79A23773-B446-B6A6-B25D-EABF7F9F1A57}"/>
              </a:ext>
            </a:extLst>
          </p:cNvPr>
          <p:cNvSpPr>
            <a:spLocks noGrp="1"/>
          </p:cNvSpPr>
          <p:nvPr>
            <p:ph type="body" sz="quarter" idx="60" hasCustomPrompt="1"/>
          </p:nvPr>
        </p:nvSpPr>
        <p:spPr bwMode="auto">
          <a:xfrm>
            <a:off x="9363158" y="4706717"/>
            <a:ext cx="457200" cy="277200"/>
          </a:xfrm>
        </p:spPr>
        <p:txBody>
          <a:bodyPr/>
          <a:lstStyle>
            <a:lvl1pPr marL="0" indent="0">
              <a:spcAft>
                <a:spcPts val="0"/>
              </a:spcAft>
              <a:buNone/>
              <a:defRPr sz="1800">
                <a:solidFill>
                  <a:srgbClr val="0D004D"/>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cxnSp>
        <p:nvCxnSpPr>
          <p:cNvPr id="69" name="Line 9">
            <a:extLst>
              <a:ext uri="{FF2B5EF4-FFF2-40B4-BE49-F238E27FC236}">
                <a16:creationId xmlns:a16="http://schemas.microsoft.com/office/drawing/2014/main" id="{9E49BE79-9125-CEE7-9B78-02AA0DE28D04}"/>
              </a:ext>
              <a:ext uri="{C183D7F6-B498-43B3-948B-1728B52AA6E4}">
                <adec:decorative xmlns:adec="http://schemas.microsoft.com/office/drawing/2017/decorative" val="1"/>
              </a:ext>
            </a:extLst>
          </p:cNvPr>
          <p:cNvCxnSpPr>
            <a:cxnSpLocks/>
          </p:cNvCxnSpPr>
          <p:nvPr userDrawn="1"/>
        </p:nvCxnSpPr>
        <p:spPr bwMode="black">
          <a:xfrm>
            <a:off x="9363158" y="5041974"/>
            <a:ext cx="2281154"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3" name="Subhead 9">
            <a:extLst>
              <a:ext uri="{FF2B5EF4-FFF2-40B4-BE49-F238E27FC236}">
                <a16:creationId xmlns:a16="http://schemas.microsoft.com/office/drawing/2014/main" id="{62F89698-AE38-2C2C-B07E-58B4BA0CB5C1}"/>
              </a:ext>
            </a:extLst>
          </p:cNvPr>
          <p:cNvSpPr>
            <a:spLocks noGrp="1"/>
          </p:cNvSpPr>
          <p:nvPr>
            <p:ph type="body" sz="quarter" idx="57" hasCustomPrompt="1"/>
          </p:nvPr>
        </p:nvSpPr>
        <p:spPr bwMode="auto">
          <a:xfrm>
            <a:off x="9363158" y="5199793"/>
            <a:ext cx="2239200" cy="454928"/>
          </a:xfrm>
        </p:spPr>
        <p:txBody>
          <a:bodyPr/>
          <a:lstStyle>
            <a:lvl1pPr marL="0" indent="0">
              <a:spcAft>
                <a:spcPts val="0"/>
              </a:spcAft>
              <a:buNone/>
              <a:defRPr sz="1400">
                <a:solidFill>
                  <a:srgbClr val="0D004D"/>
                </a:solidFill>
                <a:latin typeface="Plus Jakarta Sans Medium" pitchFamily="2" charset="0"/>
                <a:cs typeface="Plus Jakarta Sans Medium" pitchFamily="2"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Place section title here, maximum two lines</a:t>
            </a:r>
          </a:p>
        </p:txBody>
      </p:sp>
      <p:sp>
        <p:nvSpPr>
          <p:cNvPr id="54" name="Text 9">
            <a:extLst>
              <a:ext uri="{FF2B5EF4-FFF2-40B4-BE49-F238E27FC236}">
                <a16:creationId xmlns:a16="http://schemas.microsoft.com/office/drawing/2014/main" id="{10CBEA40-6061-8ACD-F64F-2CE0ADF6DD2E}"/>
              </a:ext>
            </a:extLst>
          </p:cNvPr>
          <p:cNvSpPr>
            <a:spLocks noGrp="1"/>
          </p:cNvSpPr>
          <p:nvPr>
            <p:ph type="body" sz="quarter" idx="58" hasCustomPrompt="1"/>
          </p:nvPr>
        </p:nvSpPr>
        <p:spPr bwMode="auto">
          <a:xfrm>
            <a:off x="9363158" y="5776768"/>
            <a:ext cx="2239200" cy="266400"/>
          </a:xfrm>
        </p:spPr>
        <p:txBody>
          <a:bodyPr/>
          <a:lstStyle>
            <a:lvl1pPr marL="0" indent="0">
              <a:spcAft>
                <a:spcPts val="0"/>
              </a:spcAft>
              <a:buNone/>
              <a:defRPr sz="1000">
                <a:solidFill>
                  <a:srgbClr val="0D004D"/>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noProof="0"/>
              <a:t>Optional details here</a:t>
            </a:r>
          </a:p>
        </p:txBody>
      </p:sp>
      <p:sp>
        <p:nvSpPr>
          <p:cNvPr id="5" name="Footer Placeholder 4">
            <a:extLst>
              <a:ext uri="{FF2B5EF4-FFF2-40B4-BE49-F238E27FC236}">
                <a16:creationId xmlns:a16="http://schemas.microsoft.com/office/drawing/2014/main" id="{1B175E1B-1989-9922-4C9F-4E917949A65F}"/>
              </a:ext>
            </a:extLst>
          </p:cNvPr>
          <p:cNvSpPr>
            <a:spLocks noGrp="1" noRot="1" noMove="1" noResize="1" noEditPoints="1" noAdjustHandles="1" noChangeArrowheads="1" noChangeShapeType="1"/>
          </p:cNvSpPr>
          <p:nvPr>
            <p:ph type="ftr" sz="quarter" idx="12"/>
          </p:nvPr>
        </p:nvSpPr>
        <p:spPr bwMode="auto"/>
        <p:txBody>
          <a:bodyPr/>
          <a:lstStyle/>
          <a:p>
            <a:r>
              <a:rPr lang="en-US" noProof="0"/>
              <a:t>Copyright 2025 Pearson. All rights reserved.</a:t>
            </a:r>
          </a:p>
        </p:txBody>
      </p:sp>
      <p:sp>
        <p:nvSpPr>
          <p:cNvPr id="3" name="Slide Number Placeholder 2">
            <a:extLst>
              <a:ext uri="{FF2B5EF4-FFF2-40B4-BE49-F238E27FC236}">
                <a16:creationId xmlns:a16="http://schemas.microsoft.com/office/drawing/2014/main" id="{7A3119BF-1EDA-C737-9ADD-5D50B765B874}"/>
              </a:ext>
            </a:extLst>
          </p:cNvPr>
          <p:cNvSpPr>
            <a:spLocks noGrp="1" noRot="1" noMove="1" noResize="1" noEditPoints="1" noAdjustHandles="1" noChangeArrowheads="1" noChangeShapeType="1"/>
          </p:cNvSpPr>
          <p:nvPr>
            <p:ph type="sldNum" sz="quarter" idx="10"/>
          </p:nvPr>
        </p:nvSpPr>
        <p:spPr bwMode="auto"/>
        <p:txBody>
          <a:body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587625230"/>
      </p:ext>
    </p:extLst>
  </p:cSld>
  <p:clrMapOvr>
    <a:overrideClrMapping bg1="lt1" tx1="dk1" bg2="lt2" tx2="dk2" accent1="accent1" accent2="accent2" accent3="accent3" accent4="accent4" accent5="accent5" accent6="accent6" hlink="hlink" folHlink="folHlink"/>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Dark">
    <p:bg>
      <p:bgRef idx="1001">
        <a:schemeClr val="bg2"/>
      </p:bgRef>
    </p:bg>
    <p:spTree>
      <p:nvGrpSpPr>
        <p:cNvPr id="1" name=""/>
        <p:cNvGrpSpPr/>
        <p:nvPr/>
      </p:nvGrpSpPr>
      <p:grpSpPr>
        <a:xfrm>
          <a:off x="0" y="0"/>
          <a:ext cx="0" cy="0"/>
          <a:chOff x="0" y="0"/>
          <a:chExt cx="0" cy="0"/>
        </a:xfrm>
      </p:grpSpPr>
      <p:pic>
        <p:nvPicPr>
          <p:cNvPr id="8" name="Graphic Waves">
            <a:extLst>
              <a:ext uri="{FF2B5EF4-FFF2-40B4-BE49-F238E27FC236}">
                <a16:creationId xmlns:a16="http://schemas.microsoft.com/office/drawing/2014/main" id="{FEB9DA5B-0AEE-2611-BA2F-676C1821F8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4"/>
            <a:ext cx="6858000" cy="12192004"/>
          </a:xfrm>
          <a:prstGeom prst="rect">
            <a:avLst/>
          </a:prstGeom>
        </p:spPr>
      </p:pic>
      <p:sp>
        <p:nvSpPr>
          <p:cNvPr id="7" name="Section">
            <a:extLst>
              <a:ext uri="{FF2B5EF4-FFF2-40B4-BE49-F238E27FC236}">
                <a16:creationId xmlns:a16="http://schemas.microsoft.com/office/drawing/2014/main" id="{5C187443-A92A-0149-1F5A-935F6C773F6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3" name="Title">
            <a:extLst>
              <a:ext uri="{FF2B5EF4-FFF2-40B4-BE49-F238E27FC236}">
                <a16:creationId xmlns:a16="http://schemas.microsoft.com/office/drawing/2014/main" id="{0DB1031E-B455-7C96-2F2E-31B84195045A}"/>
              </a:ext>
            </a:extLst>
          </p:cNvPr>
          <p:cNvSpPr>
            <a:spLocks noGrp="1"/>
          </p:cNvSpPr>
          <p:nvPr>
            <p:ph type="title" hasCustomPrompt="1"/>
          </p:nvPr>
        </p:nvSpPr>
        <p:spPr bwMode="black">
          <a:xfrm>
            <a:off x="-6" y="-457200"/>
            <a:ext cx="12192005"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4" name="Key Statement">
            <a:extLst>
              <a:ext uri="{FF2B5EF4-FFF2-40B4-BE49-F238E27FC236}">
                <a16:creationId xmlns:a16="http://schemas.microsoft.com/office/drawing/2014/main" id="{DF59F518-A58A-DA4E-D000-B06F38F5731E}"/>
              </a:ext>
            </a:extLst>
          </p:cNvPr>
          <p:cNvSpPr>
            <a:spLocks noGrp="1"/>
          </p:cNvSpPr>
          <p:nvPr>
            <p:ph type="body" sz="quarter" idx="28" hasCustomPrompt="1"/>
          </p:nvPr>
        </p:nvSpPr>
        <p:spPr bwMode="white">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1818788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291394678"/>
      </p:ext>
    </p:extLst>
  </p:cSld>
  <p:clrMapOvr>
    <a:overrideClrMapping bg1="dk1" tx1="lt1" bg2="dk2" tx2="lt2" accent1="accent1" accent2="accent2" accent3="accent3" accent4="accent4" accent5="accent5" accent6="accent6" hlink="hlink" folHlink="folHlink"/>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Key Statement Center with Graphic Waves">
    <p:bg>
      <p:bgRef idx="1001">
        <a:schemeClr val="bg1"/>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B2EE3A11-5D69-EC16-D71B-41EE797440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6998" y="-2667005"/>
            <a:ext cx="6858004" cy="12192001"/>
          </a:xfrm>
          <a:prstGeom prst="rect">
            <a:avLst/>
          </a:prstGeom>
        </p:spPr>
      </p:pic>
      <p:sp>
        <p:nvSpPr>
          <p:cNvPr id="7" name="Section">
            <a:extLst>
              <a:ext uri="{FF2B5EF4-FFF2-40B4-BE49-F238E27FC236}">
                <a16:creationId xmlns:a16="http://schemas.microsoft.com/office/drawing/2014/main" id="{225F523C-3CEF-C713-D3C1-A384BCBAED37}"/>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lgn="l">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AEEEBC68-CD64-A2F0-8E7D-7276F35536BC}"/>
              </a:ext>
            </a:extLst>
          </p:cNvPr>
          <p:cNvSpPr>
            <a:spLocks noGrp="1"/>
          </p:cNvSpPr>
          <p:nvPr>
            <p:ph type="body" sz="quarter" idx="28" hasCustomPrompt="1"/>
          </p:nvPr>
        </p:nvSpPr>
        <p:spPr>
          <a:xfrm>
            <a:off x="550863" y="1368425"/>
            <a:ext cx="11091862" cy="2060575"/>
          </a:xfrm>
        </p:spPr>
        <p:txBody>
          <a:bodyPr anchor="t"/>
          <a:lstStyle>
            <a:lvl1pPr marL="0" indent="0" algn="ctr">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bg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bg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19169518"/>
      </p:ext>
    </p:extLst>
  </p:cSld>
  <p:clrMapOvr>
    <a:overrideClrMapping bg1="lt1" tx1="dk1" bg2="lt2" tx2="dk2" accent1="accent1" accent2="accent2" accent3="accent3" accent4="accent4" accent5="accent5" accent6="accent6" hlink="hlink" folHlink="folHlink"/>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Dark">
    <p:bg bwMode="gray">
      <p:bgRef idx="1001">
        <a:schemeClr val="bg2"/>
      </p:bgRef>
    </p:bg>
    <p:spTree>
      <p:nvGrpSpPr>
        <p:cNvPr id="1" name=""/>
        <p:cNvGrpSpPr/>
        <p:nvPr/>
      </p:nvGrpSpPr>
      <p:grpSpPr>
        <a:xfrm>
          <a:off x="0" y="0"/>
          <a:ext cx="0" cy="0"/>
          <a:chOff x="0" y="0"/>
          <a:chExt cx="0" cy="0"/>
        </a:xfrm>
      </p:grpSpPr>
      <p:sp>
        <p:nvSpPr>
          <p:cNvPr id="9" name="Line Waves">
            <a:extLst>
              <a:ext uri="{FF2B5EF4-FFF2-40B4-BE49-F238E27FC236}">
                <a16:creationId xmlns:a16="http://schemas.microsoft.com/office/drawing/2014/main" id="{3D9BCF7C-88DD-1B88-1F50-E770BF3BCF8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135B03E3-4DB4-023A-A1D2-99D24E329189}"/>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69F57BCC-95EF-9C53-BEC2-D8958DAB408C}"/>
              </a:ext>
            </a:extLst>
          </p:cNvPr>
          <p:cNvSpPr>
            <a:spLocks noGrp="1"/>
          </p:cNvSpPr>
          <p:nvPr>
            <p:ph type="body" sz="quarter" idx="28" hasCustomPrompt="1"/>
          </p:nvPr>
        </p:nvSpPr>
        <p:spPr bwMode="white">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525444906"/>
      </p:ext>
    </p:extLst>
  </p:cSld>
  <p:clrMapOvr>
    <a:overrideClrMapping bg1="dk1" tx1="lt1" bg2="dk2" tx2="lt2" accent1="accent1" accent2="accent2" accent3="accent3" accent4="accent4" accent5="accent5" accent6="accent6" hlink="hlink" folHlink="folHlink"/>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Key Statement Left with Line Waves">
    <p:bg bwMode="ltGray">
      <p:bgPr>
        <a:solidFill>
          <a:srgbClr val="EDECF6"/>
        </a:solidFill>
        <a:effectLst/>
      </p:bgPr>
    </p:bg>
    <p:spTree>
      <p:nvGrpSpPr>
        <p:cNvPr id="1" name=""/>
        <p:cNvGrpSpPr/>
        <p:nvPr/>
      </p:nvGrpSpPr>
      <p:grpSpPr>
        <a:xfrm>
          <a:off x="0" y="0"/>
          <a:ext cx="0" cy="0"/>
          <a:chOff x="0" y="0"/>
          <a:chExt cx="0" cy="0"/>
        </a:xfrm>
      </p:grpSpPr>
      <p:sp>
        <p:nvSpPr>
          <p:cNvPr id="7" name="Line Waves">
            <a:extLst>
              <a:ext uri="{FF2B5EF4-FFF2-40B4-BE49-F238E27FC236}">
                <a16:creationId xmlns:a16="http://schemas.microsoft.com/office/drawing/2014/main" id="{911A2453-AC41-EE81-E953-43830E68389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6155506" y="-5633"/>
            <a:ext cx="5473808" cy="6881122"/>
          </a:xfrm>
          <a:custGeom>
            <a:avLst/>
            <a:gdLst>
              <a:gd name="connsiteX0" fmla="*/ 3028051 w 5473808"/>
              <a:gd name="connsiteY0" fmla="*/ 1049274 h 6881122"/>
              <a:gd name="connsiteX1" fmla="*/ 3486113 w 5473808"/>
              <a:gd name="connsiteY1" fmla="*/ 1381194 h 6881122"/>
              <a:gd name="connsiteX2" fmla="*/ 4740527 w 5473808"/>
              <a:gd name="connsiteY2" fmla="*/ 3375897 h 6881122"/>
              <a:gd name="connsiteX3" fmla="*/ 3486113 w 5473808"/>
              <a:gd name="connsiteY3" fmla="*/ 5370601 h 6881122"/>
              <a:gd name="connsiteX4" fmla="*/ 3079017 w 5473808"/>
              <a:gd name="connsiteY4" fmla="*/ 5668755 h 6881122"/>
              <a:gd name="connsiteX5" fmla="*/ 3079017 w 5473808"/>
              <a:gd name="connsiteY5" fmla="*/ 5669393 h 6881122"/>
              <a:gd name="connsiteX6" fmla="*/ 5441317 w 5473808"/>
              <a:gd name="connsiteY6" fmla="*/ 3370800 h 6881122"/>
              <a:gd name="connsiteX7" fmla="*/ 3028051 w 5473808"/>
              <a:gd name="connsiteY7" fmla="*/ 1049274 h 6881122"/>
              <a:gd name="connsiteX8" fmla="*/ 2216408 w 5473808"/>
              <a:gd name="connsiteY8" fmla="*/ 631348 h 6881122"/>
              <a:gd name="connsiteX9" fmla="*/ 4007883 w 5473808"/>
              <a:gd name="connsiteY9" fmla="*/ 3382269 h 6881122"/>
              <a:gd name="connsiteX10" fmla="*/ 2404613 w 5473808"/>
              <a:gd name="connsiteY10" fmla="*/ 5992694 h 6881122"/>
              <a:gd name="connsiteX11" fmla="*/ 2262190 w 5473808"/>
              <a:gd name="connsiteY11" fmla="*/ 6100116 h 6881122"/>
              <a:gd name="connsiteX12" fmla="*/ 2259730 w 5473808"/>
              <a:gd name="connsiteY12" fmla="*/ 6101334 h 6881122"/>
              <a:gd name="connsiteX13" fmla="*/ 2259730 w 5473808"/>
              <a:gd name="connsiteY13" fmla="*/ 6101971 h 6881122"/>
              <a:gd name="connsiteX14" fmla="*/ 2262190 w 5473808"/>
              <a:gd name="connsiteY14" fmla="*/ 6100116 h 6881122"/>
              <a:gd name="connsiteX15" fmla="*/ 2320243 w 5473808"/>
              <a:gd name="connsiteY15" fmla="*/ 6071364 h 6881122"/>
              <a:gd name="connsiteX16" fmla="*/ 2912739 w 5473808"/>
              <a:gd name="connsiteY16" fmla="*/ 5740745 h 6881122"/>
              <a:gd name="connsiteX17" fmla="*/ 3466363 w 5473808"/>
              <a:gd name="connsiteY17" fmla="*/ 5345755 h 6881122"/>
              <a:gd name="connsiteX18" fmla="*/ 4708673 w 5473808"/>
              <a:gd name="connsiteY18" fmla="*/ 3375897 h 6881122"/>
              <a:gd name="connsiteX19" fmla="*/ 3466363 w 5473808"/>
              <a:gd name="connsiteY19" fmla="*/ 1406040 h 6881122"/>
              <a:gd name="connsiteX20" fmla="*/ 2738178 w 5473808"/>
              <a:gd name="connsiteY20" fmla="*/ 907205 h 6881122"/>
              <a:gd name="connsiteX21" fmla="*/ 2747097 w 5473808"/>
              <a:gd name="connsiteY21" fmla="*/ 908479 h 6881122"/>
              <a:gd name="connsiteX22" fmla="*/ 2216408 w 5473808"/>
              <a:gd name="connsiteY22" fmla="*/ 631348 h 6881122"/>
              <a:gd name="connsiteX23" fmla="*/ 1469111 w 5473808"/>
              <a:gd name="connsiteY23" fmla="*/ 244002 h 6881122"/>
              <a:gd name="connsiteX24" fmla="*/ 3275238 w 5473808"/>
              <a:gd name="connsiteY24" fmla="*/ 3388001 h 6881122"/>
              <a:gd name="connsiteX25" fmla="*/ 3274602 w 5473808"/>
              <a:gd name="connsiteY25" fmla="*/ 3388001 h 6881122"/>
              <a:gd name="connsiteX26" fmla="*/ 1493320 w 5473808"/>
              <a:gd name="connsiteY26" fmla="*/ 6512252 h 6881122"/>
              <a:gd name="connsiteX27" fmla="*/ 2125942 w 5473808"/>
              <a:gd name="connsiteY27" fmla="*/ 6154211 h 6881122"/>
              <a:gd name="connsiteX28" fmla="*/ 2801886 w 5473808"/>
              <a:gd name="connsiteY28" fmla="*/ 5605047 h 6881122"/>
              <a:gd name="connsiteX29" fmla="*/ 3975392 w 5473808"/>
              <a:gd name="connsiteY29" fmla="*/ 3381631 h 6881122"/>
              <a:gd name="connsiteX30" fmla="*/ 2801886 w 5473808"/>
              <a:gd name="connsiteY30" fmla="*/ 1158215 h 6881122"/>
              <a:gd name="connsiteX31" fmla="*/ 2097911 w 5473808"/>
              <a:gd name="connsiteY31" fmla="*/ 589938 h 6881122"/>
              <a:gd name="connsiteX32" fmla="*/ 2083258 w 5473808"/>
              <a:gd name="connsiteY32" fmla="*/ 587390 h 6881122"/>
              <a:gd name="connsiteX33" fmla="*/ 2083258 w 5473808"/>
              <a:gd name="connsiteY33" fmla="*/ 579745 h 6881122"/>
              <a:gd name="connsiteX34" fmla="*/ 1469111 w 5473808"/>
              <a:gd name="connsiteY34" fmla="*/ 244002 h 6881122"/>
              <a:gd name="connsiteX35" fmla="*/ 501384 w 5473808"/>
              <a:gd name="connsiteY35" fmla="*/ 636 h 6881122"/>
              <a:gd name="connsiteX36" fmla="*/ 542157 w 5473808"/>
              <a:gd name="connsiteY36" fmla="*/ 636 h 6881122"/>
              <a:gd name="connsiteX37" fmla="*/ 837763 w 5473808"/>
              <a:gd name="connsiteY37" fmla="*/ 399449 h 6881122"/>
              <a:gd name="connsiteX38" fmla="*/ 1809314 w 5473808"/>
              <a:gd name="connsiteY38" fmla="*/ 3399469 h 6881122"/>
              <a:gd name="connsiteX39" fmla="*/ 1808039 w 5473808"/>
              <a:gd name="connsiteY39" fmla="*/ 3399469 h 6881122"/>
              <a:gd name="connsiteX40" fmla="*/ 836489 w 5473808"/>
              <a:gd name="connsiteY40" fmla="*/ 6399488 h 6881122"/>
              <a:gd name="connsiteX41" fmla="*/ 471441 w 5473808"/>
              <a:gd name="connsiteY41" fmla="*/ 6881122 h 6881122"/>
              <a:gd name="connsiteX42" fmla="*/ 430668 w 5473808"/>
              <a:gd name="connsiteY42" fmla="*/ 6881122 h 6881122"/>
              <a:gd name="connsiteX43" fmla="*/ 810369 w 5473808"/>
              <a:gd name="connsiteY43" fmla="*/ 6381650 h 6881122"/>
              <a:gd name="connsiteX44" fmla="*/ 1776822 w 5473808"/>
              <a:gd name="connsiteY44" fmla="*/ 3399469 h 6881122"/>
              <a:gd name="connsiteX45" fmla="*/ 811006 w 5473808"/>
              <a:gd name="connsiteY45" fmla="*/ 417288 h 6881122"/>
              <a:gd name="connsiteX46" fmla="*/ 501384 w 5473808"/>
              <a:gd name="connsiteY46" fmla="*/ 636 h 6881122"/>
              <a:gd name="connsiteX47" fmla="*/ 45233 w 5473808"/>
              <a:gd name="connsiteY47" fmla="*/ 636 h 6881122"/>
              <a:gd name="connsiteX48" fmla="*/ 78361 w 5473808"/>
              <a:gd name="connsiteY48" fmla="*/ 636 h 6881122"/>
              <a:gd name="connsiteX49" fmla="*/ 1076668 w 5473808"/>
              <a:gd name="connsiteY49" fmla="*/ 3405202 h 6881122"/>
              <a:gd name="connsiteX50" fmla="*/ 32491 w 5473808"/>
              <a:gd name="connsiteY50" fmla="*/ 6881122 h 6881122"/>
              <a:gd name="connsiteX51" fmla="*/ 0 w 5473808"/>
              <a:gd name="connsiteY51" fmla="*/ 6881122 h 6881122"/>
              <a:gd name="connsiteX52" fmla="*/ 1044814 w 5473808"/>
              <a:gd name="connsiteY52" fmla="*/ 3405202 h 6881122"/>
              <a:gd name="connsiteX53" fmla="*/ 45233 w 5473808"/>
              <a:gd name="connsiteY53" fmla="*/ 636 h 6881122"/>
              <a:gd name="connsiteX54" fmla="*/ 1059467 w 5473808"/>
              <a:gd name="connsiteY54" fmla="*/ 0 h 6881122"/>
              <a:gd name="connsiteX55" fmla="*/ 1120627 w 5473808"/>
              <a:gd name="connsiteY55" fmla="*/ 0 h 6881122"/>
              <a:gd name="connsiteX56" fmla="*/ 1428975 w 5473808"/>
              <a:gd name="connsiteY56" fmla="*/ 212148 h 6881122"/>
              <a:gd name="connsiteX57" fmla="*/ 1428975 w 5473808"/>
              <a:gd name="connsiteY57" fmla="*/ 205140 h 6881122"/>
              <a:gd name="connsiteX58" fmla="*/ 2118298 w 5473808"/>
              <a:gd name="connsiteY58" fmla="*/ 561906 h 6881122"/>
              <a:gd name="connsiteX59" fmla="*/ 2875151 w 5473808"/>
              <a:gd name="connsiteY59" fmla="*/ 949889 h 6881122"/>
              <a:gd name="connsiteX60" fmla="*/ 4148041 w 5473808"/>
              <a:gd name="connsiteY60" fmla="*/ 1625833 h 6881122"/>
              <a:gd name="connsiteX61" fmla="*/ 4148678 w 5473808"/>
              <a:gd name="connsiteY61" fmla="*/ 1625833 h 6881122"/>
              <a:gd name="connsiteX62" fmla="*/ 5473808 w 5473808"/>
              <a:gd name="connsiteY62" fmla="*/ 3369527 h 6881122"/>
              <a:gd name="connsiteX63" fmla="*/ 4148678 w 5473808"/>
              <a:gd name="connsiteY63" fmla="*/ 5113220 h 6881122"/>
              <a:gd name="connsiteX64" fmla="*/ 2925480 w 5473808"/>
              <a:gd name="connsiteY64" fmla="*/ 5769414 h 6881122"/>
              <a:gd name="connsiteX65" fmla="*/ 2150789 w 5473808"/>
              <a:gd name="connsiteY65" fmla="*/ 6179058 h 6881122"/>
              <a:gd name="connsiteX66" fmla="*/ 1437257 w 5473808"/>
              <a:gd name="connsiteY66" fmla="*/ 6556211 h 6881122"/>
              <a:gd name="connsiteX67" fmla="*/ 919946 w 5473808"/>
              <a:gd name="connsiteY67" fmla="*/ 6880485 h 6881122"/>
              <a:gd name="connsiteX68" fmla="*/ 824384 w 5473808"/>
              <a:gd name="connsiteY68" fmla="*/ 6880485 h 6881122"/>
              <a:gd name="connsiteX69" fmla="*/ 2139321 w 5473808"/>
              <a:gd name="connsiteY69" fmla="*/ 5863702 h 6881122"/>
              <a:gd name="connsiteX70" fmla="*/ 3244021 w 5473808"/>
              <a:gd name="connsiteY70" fmla="*/ 3387364 h 6881122"/>
              <a:gd name="connsiteX71" fmla="*/ 2139321 w 5473808"/>
              <a:gd name="connsiteY71" fmla="*/ 911027 h 6881122"/>
              <a:gd name="connsiteX72" fmla="*/ 1059467 w 5473808"/>
              <a:gd name="connsiteY72" fmla="*/ 0 h 6881122"/>
              <a:gd name="connsiteX73" fmla="*/ 861972 w 5473808"/>
              <a:gd name="connsiteY73" fmla="*/ 0 h 6881122"/>
              <a:gd name="connsiteX74" fmla="*/ 909753 w 5473808"/>
              <a:gd name="connsiteY74" fmla="*/ 0 h 6881122"/>
              <a:gd name="connsiteX75" fmla="*/ 1500328 w 5473808"/>
              <a:gd name="connsiteY75" fmla="*/ 644090 h 6881122"/>
              <a:gd name="connsiteX76" fmla="*/ 2542594 w 5473808"/>
              <a:gd name="connsiteY76" fmla="*/ 3393098 h 6881122"/>
              <a:gd name="connsiteX77" fmla="*/ 1500328 w 5473808"/>
              <a:gd name="connsiteY77" fmla="*/ 6142107 h 6881122"/>
              <a:gd name="connsiteX78" fmla="*/ 1499691 w 5473808"/>
              <a:gd name="connsiteY78" fmla="*/ 6141470 h 6881122"/>
              <a:gd name="connsiteX79" fmla="*/ 803361 w 5473808"/>
              <a:gd name="connsiteY79" fmla="*/ 6880485 h 6881122"/>
              <a:gd name="connsiteX80" fmla="*/ 753668 w 5473808"/>
              <a:gd name="connsiteY80" fmla="*/ 6880485 h 6881122"/>
              <a:gd name="connsiteX81" fmla="*/ 1474845 w 5473808"/>
              <a:gd name="connsiteY81" fmla="*/ 6122357 h 6881122"/>
              <a:gd name="connsiteX82" fmla="*/ 2510103 w 5473808"/>
              <a:gd name="connsiteY82" fmla="*/ 3393098 h 6881122"/>
              <a:gd name="connsiteX83" fmla="*/ 1474845 w 5473808"/>
              <a:gd name="connsiteY83" fmla="*/ 663840 h 6881122"/>
              <a:gd name="connsiteX84" fmla="*/ 861972 w 5473808"/>
              <a:gd name="connsiteY84" fmla="*/ 0 h 688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73808" h="6881122">
                <a:moveTo>
                  <a:pt x="3028051" y="1049274"/>
                </a:moveTo>
                <a:cubicBezTo>
                  <a:pt x="3177765" y="1148022"/>
                  <a:pt x="3333850" y="1259511"/>
                  <a:pt x="3486113" y="1381194"/>
                </a:cubicBezTo>
                <a:cubicBezTo>
                  <a:pt x="4058212" y="1837345"/>
                  <a:pt x="4740527" y="2554062"/>
                  <a:pt x="4740527" y="3375897"/>
                </a:cubicBezTo>
                <a:cubicBezTo>
                  <a:pt x="4740527" y="4197733"/>
                  <a:pt x="4058212" y="4914450"/>
                  <a:pt x="3486113" y="5370601"/>
                </a:cubicBezTo>
                <a:cubicBezTo>
                  <a:pt x="3350414" y="5478905"/>
                  <a:pt x="3212805" y="5578290"/>
                  <a:pt x="3079017" y="5668755"/>
                </a:cubicBezTo>
                <a:lnTo>
                  <a:pt x="3079017" y="5669393"/>
                </a:lnTo>
                <a:cubicBezTo>
                  <a:pt x="3808476" y="5338110"/>
                  <a:pt x="5441317" y="4451291"/>
                  <a:pt x="5441317" y="3370800"/>
                </a:cubicBezTo>
                <a:cubicBezTo>
                  <a:pt x="5441317" y="2290309"/>
                  <a:pt x="3728841" y="1360170"/>
                  <a:pt x="3028051" y="1049274"/>
                </a:cubicBezTo>
                <a:close/>
                <a:moveTo>
                  <a:pt x="2216408" y="631348"/>
                </a:moveTo>
                <a:cubicBezTo>
                  <a:pt x="2982181" y="1179239"/>
                  <a:pt x="4007883" y="2225328"/>
                  <a:pt x="4007883" y="3382269"/>
                </a:cubicBezTo>
                <a:cubicBezTo>
                  <a:pt x="4007883" y="4466900"/>
                  <a:pt x="3139423" y="5420507"/>
                  <a:pt x="2404613" y="5992694"/>
                </a:cubicBezTo>
                <a:lnTo>
                  <a:pt x="2262190" y="6100116"/>
                </a:lnTo>
                <a:lnTo>
                  <a:pt x="2259730" y="6101334"/>
                </a:lnTo>
                <a:lnTo>
                  <a:pt x="2259730" y="6101971"/>
                </a:lnTo>
                <a:lnTo>
                  <a:pt x="2262190" y="6100116"/>
                </a:lnTo>
                <a:lnTo>
                  <a:pt x="2320243" y="6071364"/>
                </a:lnTo>
                <a:cubicBezTo>
                  <a:pt x="2488800" y="5982539"/>
                  <a:pt x="2828564" y="5775308"/>
                  <a:pt x="2912739" y="5740745"/>
                </a:cubicBezTo>
                <a:cubicBezTo>
                  <a:pt x="3087937" y="5629256"/>
                  <a:pt x="3276513" y="5497380"/>
                  <a:pt x="3466363" y="5345755"/>
                </a:cubicBezTo>
                <a:cubicBezTo>
                  <a:pt x="4033366" y="4894063"/>
                  <a:pt x="4708673" y="4184991"/>
                  <a:pt x="4708673" y="3375897"/>
                </a:cubicBezTo>
                <a:cubicBezTo>
                  <a:pt x="4708673" y="2566804"/>
                  <a:pt x="4033366" y="1857731"/>
                  <a:pt x="3466363" y="1406040"/>
                </a:cubicBezTo>
                <a:cubicBezTo>
                  <a:pt x="3259311" y="1241036"/>
                  <a:pt x="2738178" y="907205"/>
                  <a:pt x="2738178" y="907205"/>
                </a:cubicBezTo>
                <a:cubicBezTo>
                  <a:pt x="2740090" y="907205"/>
                  <a:pt x="2743912" y="908479"/>
                  <a:pt x="2747097" y="908479"/>
                </a:cubicBezTo>
                <a:cubicBezTo>
                  <a:pt x="2524756" y="775329"/>
                  <a:pt x="2336817" y="681678"/>
                  <a:pt x="2216408" y="631348"/>
                </a:cubicBezTo>
                <a:close/>
                <a:moveTo>
                  <a:pt x="1469111" y="244002"/>
                </a:moveTo>
                <a:cubicBezTo>
                  <a:pt x="2223416" y="832666"/>
                  <a:pt x="3275238" y="2026558"/>
                  <a:pt x="3275238" y="3388001"/>
                </a:cubicBezTo>
                <a:lnTo>
                  <a:pt x="3274602" y="3388001"/>
                </a:lnTo>
                <a:cubicBezTo>
                  <a:pt x="3274602" y="4734793"/>
                  <a:pt x="2245714" y="5917217"/>
                  <a:pt x="1493320" y="6512252"/>
                </a:cubicBezTo>
                <a:cubicBezTo>
                  <a:pt x="1609269" y="6475301"/>
                  <a:pt x="2106830" y="6159945"/>
                  <a:pt x="2125942" y="6154211"/>
                </a:cubicBezTo>
                <a:cubicBezTo>
                  <a:pt x="2337454" y="6007046"/>
                  <a:pt x="2572537" y="5821018"/>
                  <a:pt x="2801886" y="5605047"/>
                </a:cubicBezTo>
                <a:cubicBezTo>
                  <a:pt x="3337035" y="5099841"/>
                  <a:pt x="3975392" y="4304762"/>
                  <a:pt x="3975392" y="3381631"/>
                </a:cubicBezTo>
                <a:cubicBezTo>
                  <a:pt x="3975392" y="2458500"/>
                  <a:pt x="3337035" y="1662784"/>
                  <a:pt x="2801886" y="1158215"/>
                </a:cubicBezTo>
                <a:cubicBezTo>
                  <a:pt x="2562344" y="932688"/>
                  <a:pt x="2316430" y="740289"/>
                  <a:pt x="2097911" y="589938"/>
                </a:cubicBezTo>
                <a:cubicBezTo>
                  <a:pt x="2092814" y="588664"/>
                  <a:pt x="2087081" y="587390"/>
                  <a:pt x="2083258" y="587390"/>
                </a:cubicBezTo>
                <a:lnTo>
                  <a:pt x="2083258" y="579745"/>
                </a:lnTo>
                <a:cubicBezTo>
                  <a:pt x="1806127" y="390531"/>
                  <a:pt x="1576778" y="271397"/>
                  <a:pt x="1469111" y="244002"/>
                </a:cubicBezTo>
                <a:close/>
                <a:moveTo>
                  <a:pt x="501384" y="636"/>
                </a:moveTo>
                <a:lnTo>
                  <a:pt x="542157" y="636"/>
                </a:lnTo>
                <a:cubicBezTo>
                  <a:pt x="640905" y="122319"/>
                  <a:pt x="740290" y="255469"/>
                  <a:pt x="837763" y="399449"/>
                </a:cubicBezTo>
                <a:cubicBezTo>
                  <a:pt x="1200900" y="937148"/>
                  <a:pt x="1809314" y="2041211"/>
                  <a:pt x="1809314" y="3399469"/>
                </a:cubicBezTo>
                <a:lnTo>
                  <a:pt x="1808039" y="3399469"/>
                </a:lnTo>
                <a:cubicBezTo>
                  <a:pt x="1808039" y="4758365"/>
                  <a:pt x="1199626" y="5862428"/>
                  <a:pt x="836489" y="6399488"/>
                </a:cubicBezTo>
                <a:cubicBezTo>
                  <a:pt x="716081" y="6577234"/>
                  <a:pt x="593124" y="6737779"/>
                  <a:pt x="471441" y="6881122"/>
                </a:cubicBezTo>
                <a:lnTo>
                  <a:pt x="430668" y="6881122"/>
                </a:lnTo>
                <a:cubicBezTo>
                  <a:pt x="556810" y="6733956"/>
                  <a:pt x="684864" y="6567041"/>
                  <a:pt x="810369" y="6381650"/>
                </a:cubicBezTo>
                <a:cubicBezTo>
                  <a:pt x="1171594" y="5847138"/>
                  <a:pt x="1776822" y="4749446"/>
                  <a:pt x="1776822" y="3399469"/>
                </a:cubicBezTo>
                <a:cubicBezTo>
                  <a:pt x="1776822" y="2049493"/>
                  <a:pt x="1171594" y="951801"/>
                  <a:pt x="811006" y="417288"/>
                </a:cubicBezTo>
                <a:cubicBezTo>
                  <a:pt x="709073" y="265663"/>
                  <a:pt x="604591" y="126778"/>
                  <a:pt x="501384" y="636"/>
                </a:cubicBezTo>
                <a:close/>
                <a:moveTo>
                  <a:pt x="45233" y="636"/>
                </a:moveTo>
                <a:lnTo>
                  <a:pt x="78361" y="636"/>
                </a:lnTo>
                <a:cubicBezTo>
                  <a:pt x="609050" y="847318"/>
                  <a:pt x="1076668" y="2027831"/>
                  <a:pt x="1076668" y="3405202"/>
                </a:cubicBezTo>
                <a:cubicBezTo>
                  <a:pt x="1076668" y="4782574"/>
                  <a:pt x="581656" y="6032529"/>
                  <a:pt x="32491" y="6881122"/>
                </a:cubicBezTo>
                <a:lnTo>
                  <a:pt x="0" y="6881122"/>
                </a:lnTo>
                <a:cubicBezTo>
                  <a:pt x="547890" y="6037626"/>
                  <a:pt x="1044814" y="4747535"/>
                  <a:pt x="1044814" y="3405202"/>
                </a:cubicBezTo>
                <a:cubicBezTo>
                  <a:pt x="1044814" y="2062872"/>
                  <a:pt x="574648" y="842221"/>
                  <a:pt x="45233" y="636"/>
                </a:cubicBezTo>
                <a:close/>
                <a:moveTo>
                  <a:pt x="1059467" y="0"/>
                </a:moveTo>
                <a:lnTo>
                  <a:pt x="1120627" y="0"/>
                </a:lnTo>
                <a:cubicBezTo>
                  <a:pt x="1213004" y="56063"/>
                  <a:pt x="1316848" y="126779"/>
                  <a:pt x="1428975" y="212148"/>
                </a:cubicBezTo>
                <a:lnTo>
                  <a:pt x="1428975" y="205140"/>
                </a:lnTo>
                <a:cubicBezTo>
                  <a:pt x="1516255" y="205140"/>
                  <a:pt x="1785104" y="334468"/>
                  <a:pt x="2118298" y="561906"/>
                </a:cubicBezTo>
                <a:cubicBezTo>
                  <a:pt x="2230424" y="591212"/>
                  <a:pt x="2526030" y="731370"/>
                  <a:pt x="2875151" y="949889"/>
                </a:cubicBezTo>
                <a:cubicBezTo>
                  <a:pt x="3118516" y="1044177"/>
                  <a:pt x="3638375" y="1286906"/>
                  <a:pt x="4148041" y="1625833"/>
                </a:cubicBezTo>
                <a:lnTo>
                  <a:pt x="4148678" y="1625833"/>
                </a:lnTo>
                <a:cubicBezTo>
                  <a:pt x="4753269" y="2027832"/>
                  <a:pt x="5473808" y="2656632"/>
                  <a:pt x="5473808" y="3369527"/>
                </a:cubicBezTo>
                <a:cubicBezTo>
                  <a:pt x="5473808" y="4082421"/>
                  <a:pt x="4753269" y="4711221"/>
                  <a:pt x="4148678" y="5113220"/>
                </a:cubicBezTo>
                <a:cubicBezTo>
                  <a:pt x="3670866" y="5431123"/>
                  <a:pt x="3185410" y="5663659"/>
                  <a:pt x="2925480" y="5769414"/>
                </a:cubicBezTo>
                <a:cubicBezTo>
                  <a:pt x="2584642" y="5986022"/>
                  <a:pt x="2287761" y="6133188"/>
                  <a:pt x="2150789" y="6179058"/>
                </a:cubicBezTo>
                <a:cubicBezTo>
                  <a:pt x="1811224" y="6414778"/>
                  <a:pt x="1534093" y="6549840"/>
                  <a:pt x="1437257" y="6556211"/>
                </a:cubicBezTo>
                <a:cubicBezTo>
                  <a:pt x="1230842" y="6714207"/>
                  <a:pt x="1049274" y="6825696"/>
                  <a:pt x="919946" y="6880485"/>
                </a:cubicBezTo>
                <a:lnTo>
                  <a:pt x="824384" y="6880485"/>
                </a:lnTo>
                <a:cubicBezTo>
                  <a:pt x="1048000" y="6825059"/>
                  <a:pt x="1616277" y="6441536"/>
                  <a:pt x="2139321" y="5863702"/>
                </a:cubicBezTo>
                <a:cubicBezTo>
                  <a:pt x="3052260" y="4855838"/>
                  <a:pt x="3244021" y="3960738"/>
                  <a:pt x="3244021" y="3387364"/>
                </a:cubicBezTo>
                <a:cubicBezTo>
                  <a:pt x="3244021" y="2813991"/>
                  <a:pt x="3052260" y="1918891"/>
                  <a:pt x="2139321" y="911027"/>
                </a:cubicBezTo>
                <a:cubicBezTo>
                  <a:pt x="1751338" y="482908"/>
                  <a:pt x="1338509" y="160545"/>
                  <a:pt x="1059467" y="0"/>
                </a:cubicBezTo>
                <a:close/>
                <a:moveTo>
                  <a:pt x="861972" y="0"/>
                </a:moveTo>
                <a:lnTo>
                  <a:pt x="909753" y="0"/>
                </a:lnTo>
                <a:cubicBezTo>
                  <a:pt x="1102789" y="177746"/>
                  <a:pt x="1306655" y="395628"/>
                  <a:pt x="1500328" y="644090"/>
                </a:cubicBezTo>
                <a:cubicBezTo>
                  <a:pt x="1889585" y="1143562"/>
                  <a:pt x="2542594" y="2163531"/>
                  <a:pt x="2542594" y="3393098"/>
                </a:cubicBezTo>
                <a:cubicBezTo>
                  <a:pt x="2542594" y="4622667"/>
                  <a:pt x="1889585" y="5643272"/>
                  <a:pt x="1500328" y="6142107"/>
                </a:cubicBezTo>
                <a:lnTo>
                  <a:pt x="1499691" y="6141470"/>
                </a:lnTo>
                <a:cubicBezTo>
                  <a:pt x="1270342" y="6435802"/>
                  <a:pt x="1025702" y="6688087"/>
                  <a:pt x="803361" y="6880485"/>
                </a:cubicBezTo>
                <a:lnTo>
                  <a:pt x="753668" y="6880485"/>
                </a:lnTo>
                <a:cubicBezTo>
                  <a:pt x="976010" y="6693820"/>
                  <a:pt x="1227657" y="6438987"/>
                  <a:pt x="1474845" y="6122357"/>
                </a:cubicBezTo>
                <a:cubicBezTo>
                  <a:pt x="1861554" y="5626708"/>
                  <a:pt x="2510103" y="4613110"/>
                  <a:pt x="2510103" y="3393098"/>
                </a:cubicBezTo>
                <a:cubicBezTo>
                  <a:pt x="2510103" y="2173087"/>
                  <a:pt x="1861554" y="1159489"/>
                  <a:pt x="1474845" y="663840"/>
                </a:cubicBezTo>
                <a:cubicBezTo>
                  <a:pt x="1267156" y="397539"/>
                  <a:pt x="1056282" y="175198"/>
                  <a:pt x="861972" y="0"/>
                </a:cubicBezTo>
                <a:close/>
              </a:path>
            </a:pathLst>
          </a:custGeom>
          <a:gradFill flip="none" rotWithShape="1">
            <a:gsLst>
              <a:gs pos="0">
                <a:srgbClr val="EDECF6"/>
              </a:gs>
              <a:gs pos="55000">
                <a:srgbClr val="C1BFFF"/>
              </a:gs>
            </a:gsLst>
            <a:lin ang="0" scaled="1"/>
            <a:tileRect/>
          </a:gradFill>
          <a:ln w="20455" cap="flat">
            <a:noFill/>
            <a:prstDash val="solid"/>
            <a:miter/>
          </a:ln>
        </p:spPr>
        <p:txBody>
          <a:bodyPr wrap="square" rtlCol="0" anchor="ctr">
            <a:noAutofit/>
          </a:bodyPr>
          <a:lstStyle/>
          <a:p>
            <a:endParaRPr lang="en-US" noProof="0"/>
          </a:p>
        </p:txBody>
      </p:sp>
      <p:sp>
        <p:nvSpPr>
          <p:cNvPr id="8" name="Section">
            <a:extLst>
              <a:ext uri="{FF2B5EF4-FFF2-40B4-BE49-F238E27FC236}">
                <a16:creationId xmlns:a16="http://schemas.microsoft.com/office/drawing/2014/main" id="{470E1DC5-5C96-413C-A65D-593E2DC5A489}"/>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a:xfrm>
            <a:off x="0" y="-457200"/>
            <a:ext cx="12188952" cy="457200"/>
          </a:xfrm>
        </p:spPr>
        <p:txBody>
          <a:bodyPr anchor="t" anchorCtr="0"/>
          <a:lstStyle>
            <a:lvl1pPr>
              <a:defRPr sz="3200" b="1">
                <a:solidFill>
                  <a:schemeClr val="accent6"/>
                </a:solidFill>
                <a:latin typeface="+mj-lt"/>
              </a:defRPr>
            </a:lvl1pPr>
          </a:lstStyle>
          <a:p>
            <a:r>
              <a:rPr lang="en-US" noProof="0"/>
              <a:t>Insert offscreen slide title here</a:t>
            </a:r>
          </a:p>
        </p:txBody>
      </p:sp>
      <p:sp>
        <p:nvSpPr>
          <p:cNvPr id="3" name="Key Statement">
            <a:extLst>
              <a:ext uri="{FF2B5EF4-FFF2-40B4-BE49-F238E27FC236}">
                <a16:creationId xmlns:a16="http://schemas.microsoft.com/office/drawing/2014/main" id="{2A559805-1316-9942-C597-186EB6A2AE19}"/>
              </a:ext>
            </a:extLst>
          </p:cNvPr>
          <p:cNvSpPr>
            <a:spLocks noGrp="1"/>
          </p:cNvSpPr>
          <p:nvPr>
            <p:ph type="body" sz="quarter" idx="28" hasCustomPrompt="1"/>
          </p:nvPr>
        </p:nvSpPr>
        <p:spPr>
          <a:xfrm>
            <a:off x="557186" y="1094819"/>
            <a:ext cx="6412611" cy="4668361"/>
          </a:xfrm>
        </p:spPr>
        <p:txBody>
          <a:bodyPr anchor="ctr"/>
          <a:lstStyle>
            <a:lvl1pPr marL="0" indent="0" algn="l">
              <a:lnSpc>
                <a:spcPct val="90000"/>
              </a:lnSpc>
              <a:spcAft>
                <a:spcPts val="0"/>
              </a:spcAft>
              <a:buNone/>
              <a:defRPr sz="6000" b="1"/>
            </a:lvl1pPr>
            <a:lvl2pPr marL="232200" indent="0">
              <a:buNone/>
              <a:defRPr/>
            </a:lvl2pPr>
            <a:lvl3pPr marL="462600" indent="0">
              <a:buNone/>
              <a:defRPr/>
            </a:lvl3pPr>
            <a:lvl4pPr marL="693000" indent="0">
              <a:buNone/>
              <a:defRPr/>
            </a:lvl4pPr>
            <a:lvl5pPr marL="923400" indent="0">
              <a:buNone/>
              <a:defRPr/>
            </a:lvl5pPr>
          </a:lstStyle>
          <a:p>
            <a:pPr lvl="0"/>
            <a:r>
              <a:rPr lang="en-US"/>
              <a:t>Place key statement here, lorem ipsum dolor sit </a:t>
            </a:r>
            <a:r>
              <a:rPr lang="en-US" err="1"/>
              <a:t>amet</a:t>
            </a:r>
            <a:r>
              <a:rPr lang="en-US"/>
              <a:t>.</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256513477"/>
      </p:ext>
    </p:extLst>
  </p:cSld>
  <p:clrMapOvr>
    <a:overrideClrMapping bg1="lt1" tx1="dk1" bg2="lt2" tx2="dk2" accent1="accent1" accent2="accent2" accent3="accent3" accent4="accent4" accent5="accent5" accent6="accent6" hlink="hlink" folHlink="folHlink"/>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Quot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CA7042F-28E2-2129-E967-4932A3879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0" y="-2667002"/>
            <a:ext cx="6858000" cy="12192004"/>
          </a:xfrm>
          <a:prstGeom prst="rect">
            <a:avLst/>
          </a:prstGeom>
        </p:spPr>
      </p:pic>
      <p:sp>
        <p:nvSpPr>
          <p:cNvPr id="10" name="Section">
            <a:extLst>
              <a:ext uri="{FF2B5EF4-FFF2-40B4-BE49-F238E27FC236}">
                <a16:creationId xmlns:a16="http://schemas.microsoft.com/office/drawing/2014/main" id="{7A98FF3F-F8CB-7C27-50B7-FE4C4266ACD4}"/>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6570"/>
            <a:ext cx="12188952" cy="457200"/>
          </a:xfrm>
        </p:spPr>
        <p:txBody>
          <a:bodyPr anchor="t" anchorCtr="0"/>
          <a:lstStyle>
            <a:lvl1pPr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AA8CFC57-6A39-8366-FD92-96053F244A6B}"/>
              </a:ext>
            </a:extLst>
          </p:cNvPr>
          <p:cNvSpPr>
            <a:spLocks noGrp="1"/>
          </p:cNvSpPr>
          <p:nvPr>
            <p:ph type="body" sz="quarter" idx="28" hasCustomPrompt="1"/>
          </p:nvPr>
        </p:nvSpPr>
        <p:spPr bwMode="white">
          <a:xfrm>
            <a:off x="547687" y="1593873"/>
            <a:ext cx="11095037" cy="1798638"/>
          </a:xfrm>
        </p:spPr>
        <p:txBody>
          <a:bodyPr anchor="ctr"/>
          <a:lstStyle>
            <a:lvl1pPr marL="0" indent="0" algn="ctr">
              <a:lnSpc>
                <a:spcPct val="90000"/>
              </a:lnSpc>
              <a:spcAft>
                <a:spcPts val="0"/>
              </a:spcAft>
              <a:buNone/>
              <a:defRPr sz="3200" b="1"/>
            </a:lvl1pPr>
            <a:lvl2pPr marL="232200" indent="0">
              <a:buNone/>
              <a:defRPr sz="3200" b="1"/>
            </a:lvl2pPr>
            <a:lvl3pPr marL="462600" indent="0">
              <a:buNone/>
              <a:defRPr sz="3200" b="1"/>
            </a:lvl3pPr>
            <a:lvl4pPr marL="693000" indent="0">
              <a:buNone/>
              <a:defRPr sz="3200" b="1"/>
            </a:lvl4pPr>
            <a:lvl5pPr marL="923400" indent="0">
              <a:buNone/>
              <a:defRPr sz="3200" b="1"/>
            </a:lvl5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Attribution">
            <a:extLst>
              <a:ext uri="{FF2B5EF4-FFF2-40B4-BE49-F238E27FC236}">
                <a16:creationId xmlns:a16="http://schemas.microsoft.com/office/drawing/2014/main" id="{DFFA56DC-5F04-AAE6-4C12-20A6D2CF243A}"/>
              </a:ext>
            </a:extLst>
          </p:cNvPr>
          <p:cNvSpPr>
            <a:spLocks noGrp="1"/>
          </p:cNvSpPr>
          <p:nvPr>
            <p:ph type="body" sz="quarter" idx="13" hasCustomPrompt="1"/>
          </p:nvPr>
        </p:nvSpPr>
        <p:spPr bwMode="white">
          <a:xfrm>
            <a:off x="3219450" y="3657600"/>
            <a:ext cx="5753100" cy="571500"/>
          </a:xfrm>
        </p:spPr>
        <p:txBody>
          <a:bodyPr anchor="t" anchorCtr="0"/>
          <a:lstStyle>
            <a:lvl1pPr marL="0" indent="0" algn="ctr">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05464874"/>
      </p:ext>
    </p:extLst>
  </p:cSld>
  <p:clrMapOvr>
    <a:overrideClrMapping bg1="dk1" tx1="lt1" bg2="dk2" tx2="lt2" accent1="accent1" accent2="accent2" accent3="accent3" accent4="accent4" accent5="accent5" accent6="accent6" hlink="hlink" folHlink="folHlink"/>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Quote with Image Placeholder A">
    <p:bg bwMode="gray">
      <p:bgPr>
        <a:solidFill>
          <a:srgbClr val="512EAB"/>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EDECF6"/>
                </a:solidFill>
              </a:defRPr>
            </a:lvl1pPr>
          </a:lstStyle>
          <a:p>
            <a:pPr lvl="0"/>
            <a:r>
              <a:rPr lang="en-US" noProof="0"/>
              <a:t>Section title</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7" name="Quotation">
            <a:extLst>
              <a:ext uri="{FF2B5EF4-FFF2-40B4-BE49-F238E27FC236}">
                <a16:creationId xmlns:a16="http://schemas.microsoft.com/office/drawing/2014/main" id="{8767CF8E-3E88-7156-7054-7C8CD80AD342}"/>
              </a:ext>
              <a:ext uri="{C183D7F6-B498-43B3-948B-1728B52AA6E4}">
                <adec:decorative xmlns:adec="http://schemas.microsoft.com/office/drawing/2017/decorative" val="0"/>
              </a:ext>
            </a:extLst>
          </p:cNvPr>
          <p:cNvSpPr>
            <a:spLocks noGrp="1"/>
          </p:cNvSpPr>
          <p:nvPr>
            <p:ph type="body" sz="quarter" idx="29" hasCustomPrompt="1"/>
          </p:nvPr>
        </p:nvSpPr>
        <p:spPr bwMode="white">
          <a:xfrm>
            <a:off x="312738" y="1960563"/>
            <a:ext cx="5711825" cy="2933700"/>
          </a:xfrm>
        </p:spPr>
        <p:txBody>
          <a:bodyPr/>
          <a:lstStyle>
            <a:lvl1pPr marL="228600" indent="-228600">
              <a:lnSpc>
                <a:spcPct val="90000"/>
              </a:lnSpc>
              <a:spcAft>
                <a:spcPts val="0"/>
              </a:spcAft>
              <a:buNone/>
              <a:defRPr sz="3200" b="1">
                <a:latin typeface="+mn-lt"/>
              </a:defRPr>
            </a:lvl1pPr>
          </a:lstStyle>
          <a:p>
            <a:pPr lvl="0"/>
            <a:r>
              <a:rPr lang="en-US" sz="3200"/>
              <a:t>“Place long quote here, lorem ipsum dolor sit </a:t>
            </a:r>
            <a:r>
              <a:rPr lang="en-US" sz="3200" err="1"/>
              <a:t>amet</a:t>
            </a:r>
            <a:r>
              <a:rPr lang="en-US" sz="3200"/>
              <a:t>, </a:t>
            </a:r>
            <a:r>
              <a:rPr lang="en-US" sz="3200" err="1"/>
              <a:t>consectetur</a:t>
            </a:r>
            <a:r>
              <a:rPr lang="en-US" sz="3200"/>
              <a:t> </a:t>
            </a:r>
            <a:r>
              <a:rPr lang="en-US" sz="3200" err="1"/>
              <a:t>adipiscing</a:t>
            </a:r>
            <a:r>
              <a:rPr lang="en-US" sz="3200"/>
              <a:t> </a:t>
            </a:r>
            <a:r>
              <a:rPr lang="en-US" sz="3200" err="1"/>
              <a:t>elit</a:t>
            </a:r>
            <a:r>
              <a:rPr lang="en-US" sz="3200"/>
              <a:t>, sed do </a:t>
            </a:r>
            <a:r>
              <a:rPr lang="en-US" sz="3200" err="1"/>
              <a:t>eiusmod</a:t>
            </a:r>
            <a:r>
              <a:rPr lang="en-US" sz="3200"/>
              <a:t> </a:t>
            </a:r>
            <a:r>
              <a:rPr lang="en-US" sz="3200" err="1"/>
              <a:t>tempor</a:t>
            </a:r>
            <a:r>
              <a:rPr lang="en-US" sz="3200"/>
              <a:t> </a:t>
            </a:r>
            <a:r>
              <a:rPr lang="en-US" sz="3200" err="1"/>
              <a:t>incididunt</a:t>
            </a:r>
            <a:r>
              <a:rPr lang="en-US" sz="3200"/>
              <a:t> </a:t>
            </a:r>
            <a:r>
              <a:rPr lang="en-US" sz="3200" err="1"/>
              <a:t>ut</a:t>
            </a:r>
            <a:r>
              <a:rPr lang="en-US" sz="3200"/>
              <a:t> labore et dolore magna </a:t>
            </a:r>
            <a:r>
              <a:rPr lang="en-US" sz="3200" err="1"/>
              <a:t>aliqua</a:t>
            </a:r>
            <a:r>
              <a:rPr lang="en-US" sz="3200"/>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bwMode="white">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15" name="Picture">
            <a:extLst>
              <a:ext uri="{FF2B5EF4-FFF2-40B4-BE49-F238E27FC236}">
                <a16:creationId xmlns:a16="http://schemas.microsoft.com/office/drawing/2014/main" id="{36B3ED32-3A90-084B-54E1-99AF8245C0E9}"/>
              </a:ext>
              <a:ext uri="{C183D7F6-B498-43B3-948B-1728B52AA6E4}">
                <adec:decorative xmlns:adec="http://schemas.microsoft.com/office/drawing/2017/decorative" val="1"/>
              </a:ext>
            </a:extLst>
          </p:cNvPr>
          <p:cNvSpPr>
            <a:spLocks noGrp="1"/>
          </p:cNvSpPr>
          <p:nvPr>
            <p:ph type="pic" sz="quarter" idx="28" hasCustomPrompt="1"/>
          </p:nvPr>
        </p:nvSpPr>
        <p:spPr bwMode="white">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31238523"/>
      </p:ext>
    </p:extLst>
  </p:cSld>
  <p:clrMapOvr>
    <a:overrideClrMapping bg1="dk1" tx1="lt1" bg2="dk2" tx2="lt2" accent1="accent1" accent2="accent2" accent3="accent3" accent4="accent4" accent5="accent5" accent6="accent6" hlink="hlink" folHlink="folHlink"/>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64106394"/>
      </p:ext>
    </p:extLst>
  </p:cSld>
  <p:clrMapOvr>
    <a:overrideClrMapping bg1="lt1" tx1="dk1" bg2="lt2" tx2="dk2" accent1="accent1" accent2="accent2" accent3="accent3" accent4="accent4" accent5="accent5" accent6="accent6" hlink="hlink" folHlink="folHlink"/>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23544021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89721519"/>
      </p:ext>
    </p:extLst>
  </p:cSld>
  <p:clrMapOvr>
    <a:overrideClrMapping bg1="dk1" tx1="lt1" bg2="dk2" tx2="lt2" accent1="accent1" accent2="accent2" accent3="accent3" accent4="accent4" accent5="accent5" accent6="accent6" hlink="hlink" folHlink="folHlink"/>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2140183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494671516"/>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with Image Placeholder B">
    <p:bg bwMode="ltGray">
      <p:bgPr>
        <a:solidFill>
          <a:srgbClr val="EDECF6"/>
        </a:solidFill>
        <a:effectLst/>
      </p:bgPr>
    </p:bg>
    <p:spTree>
      <p:nvGrpSpPr>
        <p:cNvPr id="1" name=""/>
        <p:cNvGrpSpPr/>
        <p:nvPr/>
      </p:nvGrpSpPr>
      <p:grpSpPr>
        <a:xfrm>
          <a:off x="0" y="0"/>
          <a:ext cx="0" cy="0"/>
          <a:chOff x="0" y="0"/>
          <a:chExt cx="0" cy="0"/>
        </a:xfrm>
      </p:grpSpPr>
      <p:sp>
        <p:nvSpPr>
          <p:cNvPr id="10" name="Section">
            <a:extLst>
              <a:ext uri="{FF2B5EF4-FFF2-40B4-BE49-F238E27FC236}">
                <a16:creationId xmlns:a16="http://schemas.microsoft.com/office/drawing/2014/main" id="{F5ED7468-9F48-BAC3-D05A-C2C6A664F08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3" name="Title">
            <a:extLst>
              <a:ext uri="{FF2B5EF4-FFF2-40B4-BE49-F238E27FC236}">
                <a16:creationId xmlns:a16="http://schemas.microsoft.com/office/drawing/2014/main" id="{33BC2E0A-9664-422E-3A3E-C7CD752CA6D2}"/>
              </a:ext>
            </a:extLst>
          </p:cNvPr>
          <p:cNvSpPr>
            <a:spLocks noGrp="1"/>
          </p:cNvSpPr>
          <p:nvPr>
            <p:ph type="title" hasCustomPrompt="1"/>
          </p:nvPr>
        </p:nvSpPr>
        <p:spPr bwMode="black">
          <a:xfrm>
            <a:off x="0" y="-457200"/>
            <a:ext cx="12188952" cy="457200"/>
          </a:xfrm>
        </p:spPr>
        <p:txBody>
          <a:bodyPr anchor="t" anchorCtr="0">
            <a:noAutofit/>
          </a:bodyPr>
          <a:lstStyle>
            <a:lvl1pPr marL="226800" indent="-228600" algn="l">
              <a:lnSpc>
                <a:spcPct val="90000"/>
              </a:lnSpc>
              <a:defRPr sz="3200" b="0">
                <a:solidFill>
                  <a:schemeClr val="accent6"/>
                </a:solidFill>
                <a:latin typeface="+mj-lt"/>
              </a:defRPr>
            </a:lvl1pPr>
          </a:lstStyle>
          <a:p>
            <a:r>
              <a:rPr lang="en-US" noProof="0"/>
              <a:t>Insert offscreen slide title here</a:t>
            </a:r>
          </a:p>
        </p:txBody>
      </p:sp>
      <p:sp>
        <p:nvSpPr>
          <p:cNvPr id="8" name="Quotation">
            <a:extLst>
              <a:ext uri="{FF2B5EF4-FFF2-40B4-BE49-F238E27FC236}">
                <a16:creationId xmlns:a16="http://schemas.microsoft.com/office/drawing/2014/main" id="{BBEF9890-75BC-5C24-5AA0-A82B0C4C3E37}"/>
              </a:ext>
            </a:extLst>
          </p:cNvPr>
          <p:cNvSpPr>
            <a:spLocks noGrp="1"/>
          </p:cNvSpPr>
          <p:nvPr>
            <p:ph type="body" sz="quarter" idx="30" hasCustomPrompt="1"/>
          </p:nvPr>
        </p:nvSpPr>
        <p:spPr>
          <a:xfrm>
            <a:off x="312738" y="1962150"/>
            <a:ext cx="5711825" cy="2932113"/>
          </a:xfrm>
        </p:spPr>
        <p:txBody>
          <a:bodyPr/>
          <a:lstStyle>
            <a:lvl1pPr marL="228600" indent="-228600">
              <a:lnSpc>
                <a:spcPct val="90000"/>
              </a:lnSpc>
              <a:buNone/>
              <a:defRPr sz="3200" b="1"/>
            </a:lvl1pPr>
          </a:lstStyle>
          <a:p>
            <a:pPr lvl="0"/>
            <a:r>
              <a:rPr lang="en-US"/>
              <a:t>“Place long quote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Attribution">
            <a:extLst>
              <a:ext uri="{FF2B5EF4-FFF2-40B4-BE49-F238E27FC236}">
                <a16:creationId xmlns:a16="http://schemas.microsoft.com/office/drawing/2014/main" id="{79113399-D790-C8DB-ED59-5A5DFCEA1024}"/>
              </a:ext>
            </a:extLst>
          </p:cNvPr>
          <p:cNvSpPr>
            <a:spLocks noGrp="1"/>
          </p:cNvSpPr>
          <p:nvPr>
            <p:ph type="body" sz="quarter" idx="13" hasCustomPrompt="1"/>
          </p:nvPr>
        </p:nvSpPr>
        <p:spPr>
          <a:xfrm>
            <a:off x="550164" y="4952625"/>
            <a:ext cx="5474399" cy="810000"/>
          </a:xfrm>
        </p:spPr>
        <p:txBody>
          <a:bodyPr anchor="ctr" anchorCtr="0"/>
          <a:lstStyle>
            <a:lvl1pPr marL="0" indent="0" algn="l">
              <a:spcAft>
                <a:spcPts val="0"/>
              </a:spcAft>
              <a:buNone/>
              <a:defRPr/>
            </a:lvl1pPr>
          </a:lstStyle>
          <a:p>
            <a:pPr lvl="0"/>
            <a:r>
              <a:rPr lang="en-US" noProof="0" err="1"/>
              <a:t>Firstname</a:t>
            </a:r>
            <a:r>
              <a:rPr lang="en-US" noProof="0"/>
              <a:t> </a:t>
            </a:r>
            <a:r>
              <a:rPr lang="en-US" noProof="0" err="1"/>
              <a:t>Lastname</a:t>
            </a:r>
            <a:br>
              <a:rPr lang="en-US" noProof="0"/>
            </a:br>
            <a:r>
              <a:rPr lang="en-US" noProof="0"/>
              <a:t>Role, Company</a:t>
            </a:r>
          </a:p>
        </p:txBody>
      </p:sp>
      <p:sp>
        <p:nvSpPr>
          <p:cNvPr id="4" name="Picture">
            <a:extLst>
              <a:ext uri="{FF2B5EF4-FFF2-40B4-BE49-F238E27FC236}">
                <a16:creationId xmlns:a16="http://schemas.microsoft.com/office/drawing/2014/main" id="{B69B57BA-F7E0-AF21-28BE-CC52D57EA390}"/>
              </a:ext>
              <a:ext uri="{C183D7F6-B498-43B3-948B-1728B52AA6E4}">
                <adec:decorative xmlns:adec="http://schemas.microsoft.com/office/drawing/2017/decorative" val="1"/>
              </a:ext>
            </a:extLst>
          </p:cNvPr>
          <p:cNvSpPr>
            <a:spLocks noGrp="1"/>
          </p:cNvSpPr>
          <p:nvPr>
            <p:ph type="pic" sz="quarter" idx="28" hasCustomPrompt="1"/>
          </p:nvPr>
        </p:nvSpPr>
        <p:spPr>
          <a:xfrm>
            <a:off x="6959822" y="546099"/>
            <a:ext cx="4684969" cy="5775960"/>
          </a:xfrm>
          <a:custGeom>
            <a:avLst/>
            <a:gdLst>
              <a:gd name="connsiteX0" fmla="*/ 155419 w 4684969"/>
              <a:gd name="connsiteY0" fmla="*/ 0 h 5775960"/>
              <a:gd name="connsiteX1" fmla="*/ 4532504 w 4684969"/>
              <a:gd name="connsiteY1" fmla="*/ 0 h 5775960"/>
              <a:gd name="connsiteX2" fmla="*/ 4684969 w 4684969"/>
              <a:gd name="connsiteY2" fmla="*/ 152465 h 5775960"/>
              <a:gd name="connsiteX3" fmla="*/ 4684969 w 4684969"/>
              <a:gd name="connsiteY3" fmla="*/ 1255551 h 5775960"/>
              <a:gd name="connsiteX4" fmla="*/ 4684969 w 4684969"/>
              <a:gd name="connsiteY4" fmla="*/ 2625686 h 5775960"/>
              <a:gd name="connsiteX5" fmla="*/ 4684969 w 4684969"/>
              <a:gd name="connsiteY5" fmla="*/ 3728772 h 5775960"/>
              <a:gd name="connsiteX6" fmla="*/ 4682015 w 4684969"/>
              <a:gd name="connsiteY6" fmla="*/ 3743404 h 5775960"/>
              <a:gd name="connsiteX7" fmla="*/ 4682015 w 4684969"/>
              <a:gd name="connsiteY7" fmla="*/ 5623495 h 5775960"/>
              <a:gd name="connsiteX8" fmla="*/ 4529550 w 4684969"/>
              <a:gd name="connsiteY8" fmla="*/ 5775960 h 5775960"/>
              <a:gd name="connsiteX9" fmla="*/ 152465 w 4684969"/>
              <a:gd name="connsiteY9" fmla="*/ 5775960 h 5775960"/>
              <a:gd name="connsiteX10" fmla="*/ 0 w 4684969"/>
              <a:gd name="connsiteY10" fmla="*/ 5623495 h 5775960"/>
              <a:gd name="connsiteX11" fmla="*/ 0 w 4684969"/>
              <a:gd name="connsiteY11" fmla="*/ 3150274 h 5775960"/>
              <a:gd name="connsiteX12" fmla="*/ 2954 w 4684969"/>
              <a:gd name="connsiteY12" fmla="*/ 3135643 h 5775960"/>
              <a:gd name="connsiteX13" fmla="*/ 2954 w 4684969"/>
              <a:gd name="connsiteY13" fmla="*/ 2625686 h 5775960"/>
              <a:gd name="connsiteX14" fmla="*/ 2954 w 4684969"/>
              <a:gd name="connsiteY14" fmla="*/ 1255551 h 5775960"/>
              <a:gd name="connsiteX15" fmla="*/ 2954 w 4684969"/>
              <a:gd name="connsiteY15" fmla="*/ 152465 h 5775960"/>
              <a:gd name="connsiteX16" fmla="*/ 155419 w 4684969"/>
              <a:gd name="connsiteY16" fmla="*/ 0 h 57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4969" h="5775960">
                <a:moveTo>
                  <a:pt x="155419" y="0"/>
                </a:moveTo>
                <a:lnTo>
                  <a:pt x="4532504" y="0"/>
                </a:lnTo>
                <a:cubicBezTo>
                  <a:pt x="4616708" y="0"/>
                  <a:pt x="4684969" y="68261"/>
                  <a:pt x="4684969" y="152465"/>
                </a:cubicBezTo>
                <a:lnTo>
                  <a:pt x="4684969" y="1255551"/>
                </a:lnTo>
                <a:lnTo>
                  <a:pt x="4684969" y="2625686"/>
                </a:lnTo>
                <a:lnTo>
                  <a:pt x="4684969" y="3728772"/>
                </a:lnTo>
                <a:lnTo>
                  <a:pt x="4682015" y="3743404"/>
                </a:lnTo>
                <a:lnTo>
                  <a:pt x="4682015" y="5623495"/>
                </a:lnTo>
                <a:cubicBezTo>
                  <a:pt x="4682015" y="5707699"/>
                  <a:pt x="4613754" y="5775960"/>
                  <a:pt x="4529550" y="5775960"/>
                </a:cubicBezTo>
                <a:lnTo>
                  <a:pt x="152465" y="5775960"/>
                </a:lnTo>
                <a:cubicBezTo>
                  <a:pt x="68261" y="5775960"/>
                  <a:pt x="0" y="5707699"/>
                  <a:pt x="0" y="5623495"/>
                </a:cubicBezTo>
                <a:lnTo>
                  <a:pt x="0" y="3150274"/>
                </a:lnTo>
                <a:lnTo>
                  <a:pt x="2954" y="3135643"/>
                </a:lnTo>
                <a:lnTo>
                  <a:pt x="2954" y="2625686"/>
                </a:lnTo>
                <a:lnTo>
                  <a:pt x="2954" y="1255551"/>
                </a:lnTo>
                <a:lnTo>
                  <a:pt x="2954" y="152465"/>
                </a:lnTo>
                <a:cubicBezTo>
                  <a:pt x="2954" y="68261"/>
                  <a:pt x="71215" y="0"/>
                  <a:pt x="155419" y="0"/>
                </a:cubicBezTo>
                <a:close/>
              </a:path>
            </a:pathLst>
          </a:custGeom>
        </p:spPr>
        <p:txBody>
          <a:bodyPr wrap="square" tIns="91440" anchor="t" anchorCtr="0">
            <a:noAutofit/>
          </a:bodyPr>
          <a:lstStyle>
            <a:lvl1pPr marL="0" indent="0" algn="ctr">
              <a:spcAft>
                <a:spcPts val="0"/>
              </a:spcAft>
              <a:buNone/>
              <a:defRPr sz="1400"/>
            </a:lvl1pPr>
          </a:lstStyle>
          <a:p>
            <a:r>
              <a:rPr lang="en-US" noProof="0"/>
              <a:t>Add picture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p:txBody>
          <a:bodyPr/>
          <a:lstStyle>
            <a:lvl1pPr>
              <a:defRPr>
                <a:solidFill>
                  <a:schemeClr val="tx2"/>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08945956"/>
      </p:ext>
    </p:extLst>
  </p:cSld>
  <p:clrMapOvr>
    <a:overrideClrMapping bg1="lt1" tx1="dk1" bg2="lt2" tx2="dk2" accent1="accent1" accent2="accent2" accent3="accent3" accent4="accent4" accent5="accent5" accent6="accent6" hlink="hlink" folHlink="folHlink"/>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387078242"/>
      </p:ext>
    </p:extLst>
  </p:cSld>
  <p:clrMapOvr>
    <a:overrideClrMapping bg1="dk1" tx1="lt1" bg2="dk2" tx2="lt2" accent1="accent1" accent2="accent2" accent3="accent3" accent4="accent4" accent5="accent5" accent6="accent6" hlink="hlink" folHlink="folHlink"/>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313099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918373276"/>
      </p:ext>
    </p:extLst>
  </p:cSld>
  <p:clrMapOvr>
    <a:overrideClrMapping bg1="dk1" tx1="lt1" bg2="dk2" tx2="lt2" accent1="accent1" accent2="accent2" accent3="accent3" accent4="accent4" accent5="accent5" accent6="accent6" hlink="hlink" folHlink="folHlink"/>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10689029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92839288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357890038"/>
      </p:ext>
    </p:extLst>
  </p:cSld>
  <p:clrMapOvr>
    <a:overrideClrMapping bg1="dk1" tx1="lt1" bg2="dk2" tx2="lt2" accent1="accent1" accent2="accent2" accent3="accent3" accent4="accent4" accent5="accent5" accent6="accent6" hlink="hlink" folHlink="folHlink"/>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768477724"/>
      </p:ext>
    </p:extLst>
  </p:cSld>
  <p:clrMapOvr>
    <a:overrideClrMapping bg1="dk1" tx1="lt1" bg2="dk2" tx2="lt2" accent1="accent1" accent2="accent2" accent3="accent3" accent4="accent4" accent5="accent5" accent6="accent6" hlink="hlink" folHlink="folHlink"/>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704722373"/>
      </p:ext>
    </p:extLst>
  </p:cSld>
  <p:clrMapOvr>
    <a:overrideClrMapping bg1="lt1" tx1="dk1" bg2="lt2" tx2="dk2" accent1="accent1" accent2="accent2" accent3="accent3" accent4="accent4" accent5="accent5" accent6="accent6" hlink="hlink" folHlink="folHlink"/>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99269250"/>
      </p:ext>
    </p:extLst>
  </p:cSld>
  <p:clrMapOvr>
    <a:overrideClrMapping bg1="dk1" tx1="lt1" bg2="dk2" tx2="lt2" accent1="accent1" accent2="accent2" accent3="accent3" accent4="accent4" accent5="accent5" accent6="accent6" hlink="hlink" folHlink="folHlink"/>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rot="16200000">
            <a:off x="2667001" y="-2667000"/>
            <a:ext cx="6858000" cy="12192000"/>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03719836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860783958"/>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552450"/>
            <a:ext cx="11091672" cy="819150"/>
          </a:xfrm>
        </p:spPr>
        <p:txBody>
          <a:bodyPr/>
          <a:lstStyle>
            <a:lvl1pPr>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36692222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857409953"/>
      </p:ext>
    </p:extLst>
  </p:cSld>
  <p:clrMapOvr>
    <a:overrideClrMapping bg1="dk1" tx1="lt1" bg2="dk2" tx2="lt2" accent1="accent1" accent2="accent2" accent3="accent3" accent4="accent4" accent5="accent5" accent6="accent6" hlink="hlink" folHlink="folHlink"/>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57471328"/>
      </p:ext>
    </p:extLst>
  </p:cSld>
  <p:clrMapOvr>
    <a:overrideClrMapping bg1="lt1" tx1="dk1" bg2="lt2" tx2="dk2" accent1="accent1" accent2="accent2" accent3="accent3" accent4="accent4" accent5="accent5" accent6="accent6" hlink="hlink" folHlink="folHlink"/>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7172945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612264621"/>
      </p:ext>
    </p:extLst>
  </p:cSld>
  <p:clrMapOvr>
    <a:masterClrMapping/>
  </p:clrMapOvr>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845394153"/>
      </p:ext>
    </p:extLst>
  </p:cSld>
  <p:clrMapOvr>
    <a:masterClrMapping/>
  </p:clrMapOvr>
  <p:extLst>
    <p:ext uri="{DCECCB84-F9BA-43D5-87BE-67443E8EF086}">
      <p15:sldGuideLst xmlns:p15="http://schemas.microsoft.com/office/powerpoint/2012/main"/>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60892265"/>
      </p:ext>
    </p:extLst>
  </p:cSld>
  <p:clrMapOvr>
    <a:masterClrMapping/>
  </p:clrMapOvr>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129828395"/>
      </p:ext>
    </p:extLst>
  </p:cSld>
  <p:clrMapOvr>
    <a:masterClrMapping/>
  </p:clrMapOvr>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256220850"/>
      </p:ext>
    </p:extLst>
  </p:cSld>
  <p:clrMapOvr>
    <a:masterClrMapping/>
  </p:clrMapOvr>
  <p:extLst>
    <p:ext uri="{DCECCB84-F9BA-43D5-87BE-67443E8EF086}">
      <p15:sldGuideLst xmlns:p15="http://schemas.microsoft.com/office/powerpoint/2012/main"/>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790267192"/>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5899333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Dark">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575987924"/>
      </p:ext>
    </p:extLst>
  </p:cSld>
  <p:clrMapOvr>
    <a:overrideClrMapping bg1="dk1" tx1="lt1" bg2="dk2" tx2="lt2" accent1="accent1" accent2="accent2" accent3="accent3" accent4="accent4" accent5="accent5" accent6="accent6" hlink="hlink" folHlink="folHlink"/>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29373026"/>
      </p:ext>
    </p:extLst>
  </p:cSld>
  <p:clrMapOvr>
    <a:overrideClrMapping bg1="dk1" tx1="lt1" bg2="dk2" tx2="lt2" accent1="accent1" accent2="accent2" accent3="accent3" accent4="accent4" accent5="accent5" accent6="accent6" hlink="hlink" folHlink="folHlink"/>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707203552"/>
      </p:ext>
    </p:extLst>
  </p:cSld>
  <p:clrMapOvr>
    <a:masterClrMapping/>
  </p:clrMapOvr>
  <p:extLst>
    <p:ext uri="{DCECCB84-F9BA-43D5-87BE-67443E8EF086}">
      <p15:sldGuideLst xmlns:p15="http://schemas.microsoft.com/office/powerpoint/2012/main"/>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738565740"/>
      </p:ext>
    </p:extLst>
  </p:cSld>
  <p:clrMapOvr>
    <a:overrideClrMapping bg1="dk1" tx1="lt1" bg2="dk2" tx2="lt2" accent1="accent1" accent2="accent2" accent3="accent3" accent4="accent4" accent5="accent5" accent6="accent6" hlink="hlink" folHlink="folHlink"/>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5270315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366952274"/>
      </p:ext>
    </p:extLst>
  </p:cSld>
  <p:clrMapOvr>
    <a:overrideClrMapping bg1="dk1" tx1="lt1" bg2="dk2" tx2="lt2" accent1="accent1" accent2="accent2" accent3="accent3" accent4="accent4" accent5="accent5" accent6="accent6" hlink="hlink" folHlink="folHlink"/>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52499227"/>
      </p:ext>
    </p:extLst>
  </p:cSld>
  <p:clrMapOvr>
    <a:overrideClrMapping bg1="lt1" tx1="dk1" bg2="lt2" tx2="dk2" accent1="accent1" accent2="accent2" accent3="accent3" accent4="accent4" accent5="accent5" accent6="accent6" hlink="hlink" folHlink="folHlink"/>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086181636"/>
      </p:ext>
    </p:extLst>
  </p:cSld>
  <p:clrMapOvr>
    <a:overrideClrMapping bg1="lt1" tx1="dk1" bg2="lt2" tx2="dk2" accent1="accent1" accent2="accent2" accent3="accent3" accent4="accent4" accent5="accent5" accent6="accent6" hlink="hlink" folHlink="folHlink"/>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56859919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126540965"/>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5047667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ption Only">
    <p:bg bwMode="lt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0704"/>
            <a:ext cx="3611880" cy="1700784"/>
          </a:xfrm>
        </p:spPr>
        <p:txBody>
          <a:body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24124970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3101833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79762924"/>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25127251"/>
      </p:ext>
    </p:extLst>
  </p:cSld>
  <p:clrMapOvr>
    <a:overrideClrMapping bg1="dk1" tx1="lt1" bg2="dk2" tx2="lt2" accent1="accent1" accent2="accent2" accent3="accent3" accent4="accent4" accent5="accent5" accent6="accent6" hlink="hlink" folHlink="folHlink"/>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205683155"/>
      </p:ext>
    </p:extLst>
  </p:cSld>
  <p:clrMapOvr>
    <a:overrideClrMapping bg1="dk1" tx1="lt1" bg2="dk2" tx2="lt2" accent1="accent1" accent2="accent2" accent3="accent3" accent4="accent4" accent5="accent5" accent6="accent6" hlink="hlink" folHlink="folHlink"/>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3470329"/>
      </p:ext>
    </p:extLst>
  </p:cSld>
  <p:clrMapOvr>
    <a:overrideClrMapping bg1="dk1" tx1="lt1" bg2="dk2" tx2="lt2" accent1="accent1" accent2="accent2" accent3="accent3" accent4="accent4" accent5="accent5" accent6="accent6" hlink="hlink" folHlink="folHlink"/>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281051034"/>
      </p:ext>
    </p:extLst>
  </p:cSld>
  <p:clrMapOvr>
    <a:overrideClrMapping bg1="dk1" tx1="lt1" bg2="dk2" tx2="lt2" accent1="accent1" accent2="accent2" accent3="accent3" accent4="accent4" accent5="accent5" accent6="accent6" hlink="hlink" folHlink="folHlink"/>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350221802"/>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email">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2062565787"/>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372317708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611249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ption Only Dark A">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5614416" cy="1700784"/>
          </a:xfrm>
        </p:spPr>
        <p:txBody>
          <a:bodyPr/>
          <a:lstStyle>
            <a:lvl1pPr>
              <a:defRPr sz="32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215215033"/>
      </p:ext>
    </p:extLst>
  </p:cSld>
  <p:clrMapOvr>
    <a:overrideClrMapping bg1="dk1" tx1="lt1" bg2="dk2" tx2="lt2" accent1="accent1" accent2="accent2" accent3="accent3" accent4="accent4" accent5="accent5" accent6="accent6" hlink="hlink" folHlink="folHlink"/>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2053887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email">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419221759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33030007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1545994091"/>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email">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email">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email">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email">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email">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email">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email">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email">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email">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email">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email">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email">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email">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email">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email">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email">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email">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email">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email">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email">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email">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email">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email">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email">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email">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email">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email">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email">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email">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email">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email">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email">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email">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2315349229"/>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5">
            <a:extLst>
              <a:ext uri="{96DAC541-7B7A-43D3-8B79-37D633B846F1}">
                <asvg:svgBlip xmlns:asvg="http://schemas.microsoft.com/office/drawing/2016/SVG/main" r:embed="rId236"/>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7">
            <a:extLst>
              <a:ext uri="{96DAC541-7B7A-43D3-8B79-37D633B846F1}">
                <asvg:svgBlip xmlns:asvg="http://schemas.microsoft.com/office/drawing/2016/SVG/main" r:embed="rId238"/>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39">
            <a:extLst>
              <a:ext uri="{96DAC541-7B7A-43D3-8B79-37D633B846F1}">
                <asvg:svgBlip xmlns:asvg="http://schemas.microsoft.com/office/drawing/2016/SVG/main" r:embed="rId240"/>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1">
            <a:extLst>
              <a:ext uri="{96DAC541-7B7A-43D3-8B79-37D633B846F1}">
                <asvg:svgBlip xmlns:asvg="http://schemas.microsoft.com/office/drawing/2016/SVG/main" r:embed="rId242"/>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3">
            <a:extLst>
              <a:ext uri="{96DAC541-7B7A-43D3-8B79-37D633B846F1}">
                <asvg:svgBlip xmlns:asvg="http://schemas.microsoft.com/office/drawing/2016/SVG/main" r:embed="rId244"/>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5">
            <a:extLst>
              <a:ext uri="{96DAC541-7B7A-43D3-8B79-37D633B846F1}">
                <asvg:svgBlip xmlns:asvg="http://schemas.microsoft.com/office/drawing/2016/SVG/main" r:embed="rId246"/>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7">
            <a:extLst>
              <a:ext uri="{96DAC541-7B7A-43D3-8B79-37D633B846F1}">
                <asvg:svgBlip xmlns:asvg="http://schemas.microsoft.com/office/drawing/2016/SVG/main" r:embed="rId248"/>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49">
            <a:extLst>
              <a:ext uri="{96DAC541-7B7A-43D3-8B79-37D633B846F1}">
                <asvg:svgBlip xmlns:asvg="http://schemas.microsoft.com/office/drawing/2016/SVG/main" r:embed="rId250"/>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1">
            <a:extLst>
              <a:ext uri="{96DAC541-7B7A-43D3-8B79-37D633B846F1}">
                <asvg:svgBlip xmlns:asvg="http://schemas.microsoft.com/office/drawing/2016/SVG/main" r:embed="rId252"/>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3">
            <a:extLst>
              <a:ext uri="{96DAC541-7B7A-43D3-8B79-37D633B846F1}">
                <asvg:svgBlip xmlns:asvg="http://schemas.microsoft.com/office/drawing/2016/SVG/main" r:embed="rId254"/>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5">
            <a:extLst>
              <a:ext uri="{96DAC541-7B7A-43D3-8B79-37D633B846F1}">
                <asvg:svgBlip xmlns:asvg="http://schemas.microsoft.com/office/drawing/2016/SVG/main" r:embed="rId256"/>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7">
            <a:extLst>
              <a:ext uri="{96DAC541-7B7A-43D3-8B79-37D633B846F1}">
                <asvg:svgBlip xmlns:asvg="http://schemas.microsoft.com/office/drawing/2016/SVG/main" r:embed="rId258"/>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59">
            <a:extLst>
              <a:ext uri="{96DAC541-7B7A-43D3-8B79-37D633B846F1}">
                <asvg:svgBlip xmlns:asvg="http://schemas.microsoft.com/office/drawing/2016/SVG/main" r:embed="rId260"/>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1">
            <a:extLst>
              <a:ext uri="{96DAC541-7B7A-43D3-8B79-37D633B846F1}">
                <asvg:svgBlip xmlns:asvg="http://schemas.microsoft.com/office/drawing/2016/SVG/main" r:embed="rId262"/>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3">
            <a:extLst>
              <a:ext uri="{96DAC541-7B7A-43D3-8B79-37D633B846F1}">
                <asvg:svgBlip xmlns:asvg="http://schemas.microsoft.com/office/drawing/2016/SVG/main" r:embed="rId264"/>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5">
            <a:extLst>
              <a:ext uri="{96DAC541-7B7A-43D3-8B79-37D633B846F1}">
                <asvg:svgBlip xmlns:asvg="http://schemas.microsoft.com/office/drawing/2016/SVG/main" r:embed="rId266"/>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849087512"/>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0944807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61495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a:solidFill>
                  <a:srgbClr val="0D004D"/>
                </a:solidFill>
                <a:latin typeface="Plus Jakarta Sans Medium" panose="020B0604030504040204"/>
              </a:rPr>
              <a:t>Optimize your file size at 150ppi </a:t>
            </a:r>
            <a:r>
              <a:rPr lang="en-US" sz="1050" noProof="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184100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Reducing file size: </a:t>
            </a:r>
            <a:r>
              <a:rPr lang="en-US" sz="1400" b="1" noProof="0">
                <a:solidFill>
                  <a:srgbClr val="0D004D"/>
                </a:solidFill>
                <a:latin typeface="+mn-lt"/>
              </a:rPr>
              <a:t>Optimize your file size at 150ppi </a:t>
            </a:r>
            <a:r>
              <a:rPr lang="en-US" sz="1400" b="0" noProof="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Embedding fonts:</a:t>
            </a:r>
            <a:r>
              <a:rPr lang="en-US" sz="1400" b="0" noProof="0">
                <a:solidFill>
                  <a:srgbClr val="0D004D"/>
                </a:solidFill>
                <a:latin typeface="+mn-lt"/>
              </a:rPr>
              <a:t> </a:t>
            </a:r>
            <a:r>
              <a:rPr lang="en-US" sz="1400" b="1" i="0" noProof="0">
                <a:solidFill>
                  <a:srgbClr val="0D004D"/>
                </a:solidFill>
                <a:latin typeface="+mn-lt"/>
                <a:cs typeface="Plus Jakarta Sans Medium" pitchFamily="2" charset="77"/>
              </a:rPr>
              <a:t>Embed</a:t>
            </a:r>
            <a:r>
              <a:rPr lang="en-US" sz="1400" b="1" i="0">
                <a:solidFill>
                  <a:srgbClr val="0D004D"/>
                </a:solidFill>
                <a:latin typeface="+mn-lt"/>
                <a:cs typeface="Plus Jakarta Sans Medium" pitchFamily="2" charset="77"/>
              </a:rPr>
              <a:t> all characters</a:t>
            </a:r>
            <a:r>
              <a:rPr lang="en-US" sz="1400" b="0" i="0">
                <a:solidFill>
                  <a:srgbClr val="0D004D"/>
                </a:solidFill>
                <a:latin typeface="+mn-lt"/>
                <a:cs typeface="Plus Jakarta Sans Medium" pitchFamily="2" charset="77"/>
              </a:rPr>
              <a:t> in the file to ensure other people can edit when collaborating.</a:t>
            </a:r>
            <a:endParaRPr lang="en-US" sz="1400" b="0" i="0" noProof="0">
              <a:solidFill>
                <a:srgbClr val="0D004D"/>
              </a:solidFill>
              <a:latin typeface="+mn-lt"/>
              <a:cs typeface="Plus Jakarta Sans Medium" pitchFamily="2" charset="77"/>
            </a:endParaRPr>
          </a:p>
          <a:p>
            <a:pPr>
              <a:lnSpc>
                <a:spcPct val="100000"/>
              </a:lnSpc>
              <a:spcAft>
                <a:spcPts val="600"/>
              </a:spcAft>
              <a:defRPr/>
            </a:pPr>
            <a:r>
              <a:rPr lang="en-US" sz="1400" b="1" noProof="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94978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ption Only Dark B">
    <p:bg bwMode="gray">
      <p:bgRef idx="1001">
        <a:schemeClr val="bg2"/>
      </p:bgRef>
    </p:bg>
    <p:spTree>
      <p:nvGrpSpPr>
        <p:cNvPr id="1" name=""/>
        <p:cNvGrpSpPr/>
        <p:nvPr/>
      </p:nvGrpSpPr>
      <p:grpSpPr>
        <a:xfrm>
          <a:off x="0" y="0"/>
          <a:ext cx="0" cy="0"/>
          <a:chOff x="0" y="0"/>
          <a:chExt cx="0" cy="0"/>
        </a:xfrm>
      </p:grpSpPr>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0704"/>
            <a:ext cx="3611880" cy="1700784"/>
          </a:xfrm>
        </p:spPr>
        <p:txBody>
          <a:bodyPr/>
          <a:lstStyle>
            <a:lvl1pPr>
              <a:defRPr sz="4000">
                <a:solidFill>
                  <a:schemeClr val="tx2"/>
                </a:solidFill>
              </a:defRPr>
            </a:lvl1pPr>
          </a:lstStyle>
          <a:p>
            <a:r>
              <a:rPr lang="en-US" noProof="0"/>
              <a:t>Place headline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941583095"/>
      </p:ext>
    </p:extLst>
  </p:cSld>
  <p:clrMapOvr>
    <a:overrideClrMapping bg1="dk1" tx1="lt1" bg2="dk2" tx2="lt2" accent1="accent1" accent2="accent2" accent3="accent3" accent4="accent4" accent5="accent5" accent6="accent6" hlink="hlink" folHlink="folHlink"/>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a:t>Here's how to export a PPT to PDF with </a:t>
            </a:r>
            <a:r>
              <a:rPr lang="en-GB" b="1"/>
              <a:t>embedded fonts</a:t>
            </a:r>
            <a:r>
              <a:rPr lang="en-GB"/>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016999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1314334430"/>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521D-C237-60B8-2DC8-6EE9DF3704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42E0F2-2EFF-C268-844C-E04975D0A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BD6DF5-EB47-DD8C-F28E-CDA70E1EB2EC}"/>
              </a:ext>
            </a:extLst>
          </p:cNvPr>
          <p:cNvSpPr>
            <a:spLocks noGrp="1"/>
          </p:cNvSpPr>
          <p:nvPr>
            <p:ph type="dt" sz="half" idx="10"/>
          </p:nvPr>
        </p:nvSpPr>
        <p:spPr/>
        <p:txBody>
          <a:bodyPr/>
          <a:lstStyle/>
          <a:p>
            <a:fld id="{6F9E5371-7265-4011-B26F-4A2283BC38AC}" type="datetimeFigureOut">
              <a:rPr lang="en-US" smtClean="0"/>
              <a:t>9/1/2025</a:t>
            </a:fld>
            <a:endParaRPr lang="en-US"/>
          </a:p>
        </p:txBody>
      </p:sp>
      <p:sp>
        <p:nvSpPr>
          <p:cNvPr id="5" name="Footer Placeholder 4">
            <a:extLst>
              <a:ext uri="{FF2B5EF4-FFF2-40B4-BE49-F238E27FC236}">
                <a16:creationId xmlns:a16="http://schemas.microsoft.com/office/drawing/2014/main" id="{1429E182-230C-D755-BAF3-5936D9411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A2174-44F1-B68E-940D-A797AEF43275}"/>
              </a:ext>
            </a:extLst>
          </p:cNvPr>
          <p:cNvSpPr>
            <a:spLocks noGrp="1"/>
          </p:cNvSpPr>
          <p:nvPr>
            <p:ph type="sldNum" sz="quarter" idx="12"/>
          </p:nvPr>
        </p:nvSpPr>
        <p:spPr/>
        <p:txBody>
          <a:bodyPr/>
          <a:lstStyle/>
          <a:p>
            <a:fld id="{136CA414-7468-46B7-97D1-2A52E26FAD5B}" type="slidenum">
              <a:rPr lang="en-US" smtClean="0"/>
              <a:t>‹#›</a:t>
            </a:fld>
            <a:endParaRPr lang="en-US"/>
          </a:p>
        </p:txBody>
      </p:sp>
    </p:spTree>
    <p:extLst>
      <p:ext uri="{BB962C8B-B14F-4D97-AF65-F5344CB8AC3E}">
        <p14:creationId xmlns:p14="http://schemas.microsoft.com/office/powerpoint/2010/main" val="10116684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black">
          <a:xfrm>
            <a:off x="550164" y="1918336"/>
            <a:ext cx="11091672" cy="3844800"/>
          </a:xfrm>
        </p:spPr>
        <p:txBody>
          <a:bodyPr/>
          <a:lstStyle>
            <a:lvl1pPr marL="0" indent="0">
              <a:buNone/>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055344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Dark">
    <p:bg bwMode="gray">
      <p:bgRef idx="1001">
        <a:schemeClr val="bg2"/>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white"/>
        <p:txBody>
          <a:bodyPr/>
          <a:lstStyle/>
          <a:p>
            <a:r>
              <a:rPr lang="en-US" noProof="0"/>
              <a:t>Place headline here</a:t>
            </a:r>
          </a:p>
        </p:txBody>
      </p:sp>
      <p:sp>
        <p:nvSpPr>
          <p:cNvPr id="3" name="Content">
            <a:extLst>
              <a:ext uri="{FF2B5EF4-FFF2-40B4-BE49-F238E27FC236}">
                <a16:creationId xmlns:a16="http://schemas.microsoft.com/office/drawing/2014/main" id="{6D28ED81-2168-60B7-3C56-6C4C72659C6F}"/>
              </a:ext>
            </a:extLst>
          </p:cNvPr>
          <p:cNvSpPr>
            <a:spLocks noGrp="1"/>
          </p:cNvSpPr>
          <p:nvPr>
            <p:ph idx="1"/>
          </p:nvPr>
        </p:nvSpPr>
        <p:spPr bwMode="white">
          <a:xfrm>
            <a:off x="550164" y="1918336"/>
            <a:ext cx="11091672" cy="3844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469294992"/>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bg bwMode="ltGray">
      <p:bgRef idx="1001">
        <a:schemeClr val="bg1"/>
      </p:bgRef>
    </p:bg>
    <p:spTree>
      <p:nvGrpSpPr>
        <p:cNvPr id="1" name=""/>
        <p:cNvGrpSpPr/>
        <p:nvPr/>
      </p:nvGrpSpPr>
      <p:grpSpPr>
        <a:xfrm>
          <a:off x="0" y="0"/>
          <a:ext cx="0" cy="0"/>
          <a:chOff x="0" y="0"/>
          <a:chExt cx="0" cy="0"/>
        </a:xfrm>
      </p:grpSpPr>
      <p:sp>
        <p:nvSpPr>
          <p:cNvPr id="8" name="Section">
            <a:extLst>
              <a:ext uri="{FF2B5EF4-FFF2-40B4-BE49-F238E27FC236}">
                <a16:creationId xmlns:a16="http://schemas.microsoft.com/office/drawing/2014/main" id="{1198415D-8549-B0A2-B49C-4DD0F7B93F3F}"/>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58E6F1EA-6CF7-3128-DEA7-11609358DF4C}"/>
              </a:ext>
            </a:extLst>
          </p:cNvPr>
          <p:cNvSpPr>
            <a:spLocks noGrp="1"/>
          </p:cNvSpPr>
          <p:nvPr>
            <p:ph type="title" hasCustomPrompt="1"/>
          </p:nvPr>
        </p:nvSpPr>
        <p:spPr bwMode="black">
          <a:xfrm>
            <a:off x="550164" y="552450"/>
            <a:ext cx="11091672" cy="819150"/>
          </a:xfrm>
        </p:spPr>
        <p:txBody>
          <a:bodyPr/>
          <a:lstStyle/>
          <a:p>
            <a:r>
              <a:rPr lang="en-US" noProof="0"/>
              <a:t>Place headline here</a:t>
            </a:r>
          </a:p>
        </p:txBody>
      </p:sp>
      <p:sp>
        <p:nvSpPr>
          <p:cNvPr id="9" name="Subhead 1">
            <a:extLst>
              <a:ext uri="{FF2B5EF4-FFF2-40B4-BE49-F238E27FC236}">
                <a16:creationId xmlns:a16="http://schemas.microsoft.com/office/drawing/2014/main" id="{07EAE08C-E86C-DE1B-AA27-8CE1AC9C3F1B}"/>
              </a:ext>
            </a:extLst>
          </p:cNvPr>
          <p:cNvSpPr>
            <a:spLocks noGrp="1"/>
          </p:cNvSpPr>
          <p:nvPr>
            <p:ph type="body" idx="29" hasCustomPrompt="1"/>
          </p:nvPr>
        </p:nvSpPr>
        <p:spPr bwMode="gray">
          <a:xfrm>
            <a:off x="5501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3" name="Content 1">
            <a:extLst>
              <a:ext uri="{FF2B5EF4-FFF2-40B4-BE49-F238E27FC236}">
                <a16:creationId xmlns:a16="http://schemas.microsoft.com/office/drawing/2014/main" id="{6D28ED81-2168-60B7-3C56-6C4C72659C6F}"/>
              </a:ext>
            </a:extLst>
          </p:cNvPr>
          <p:cNvSpPr>
            <a:spLocks noGrp="1"/>
          </p:cNvSpPr>
          <p:nvPr>
            <p:ph idx="1"/>
          </p:nvPr>
        </p:nvSpPr>
        <p:spPr bwMode="black">
          <a:xfrm>
            <a:off x="5501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head 2">
            <a:extLst>
              <a:ext uri="{FF2B5EF4-FFF2-40B4-BE49-F238E27FC236}">
                <a16:creationId xmlns:a16="http://schemas.microsoft.com/office/drawing/2014/main" id="{A727872E-DF2F-7764-CD07-F1FB20D810BF}"/>
              </a:ext>
            </a:extLst>
          </p:cNvPr>
          <p:cNvSpPr>
            <a:spLocks noGrp="1"/>
          </p:cNvSpPr>
          <p:nvPr>
            <p:ph type="body" idx="30" hasCustomPrompt="1"/>
          </p:nvPr>
        </p:nvSpPr>
        <p:spPr bwMode="gray">
          <a:xfrm>
            <a:off x="6493764" y="1918336"/>
            <a:ext cx="5148072" cy="402336"/>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Content 2">
            <a:extLst>
              <a:ext uri="{FF2B5EF4-FFF2-40B4-BE49-F238E27FC236}">
                <a16:creationId xmlns:a16="http://schemas.microsoft.com/office/drawing/2014/main" id="{BA46652D-59D0-2597-E788-FF03D2F1B8AE}"/>
              </a:ext>
            </a:extLst>
          </p:cNvPr>
          <p:cNvSpPr>
            <a:spLocks noGrp="1"/>
          </p:cNvSpPr>
          <p:nvPr>
            <p:ph idx="28"/>
          </p:nvPr>
        </p:nvSpPr>
        <p:spPr bwMode="black">
          <a:xfrm>
            <a:off x="6493764" y="2324991"/>
            <a:ext cx="5148072" cy="3438144"/>
          </a:xfrm>
        </p:spPr>
        <p:txBody>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ource">
            <a:extLst>
              <a:ext uri="{FF2B5EF4-FFF2-40B4-BE49-F238E27FC236}">
                <a16:creationId xmlns:a16="http://schemas.microsoft.com/office/drawing/2014/main" id="{CAE04B0A-33E1-1409-5B92-0FF8FB4CFAFF}"/>
              </a:ext>
            </a:extLst>
          </p:cNvPr>
          <p:cNvSpPr>
            <a:spLocks noGrp="1"/>
          </p:cNvSpPr>
          <p:nvPr>
            <p:ph type="body" sz="quarter" idx="14" hasCustomPrompt="1"/>
          </p:nvPr>
        </p:nvSpPr>
        <p:spPr bwMode="black">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5" name="Footer">
            <a:extLst>
              <a:ext uri="{FF2B5EF4-FFF2-40B4-BE49-F238E27FC236}">
                <a16:creationId xmlns:a16="http://schemas.microsoft.com/office/drawing/2014/main" id="{D007B727-0350-AD0A-1586-6864D574169A}"/>
              </a:ext>
            </a:extLst>
          </p:cNvPr>
          <p:cNvSpPr>
            <a:spLocks noGrp="1" noRot="1" noMove="1" noResize="1" noEditPoints="1" noAdjustHandles="1" noChangeArrowheads="1" noChangeShapeType="1"/>
          </p:cNvSpPr>
          <p:nvPr>
            <p:ph type="ftr" sz="quarter" idx="11"/>
          </p:nvPr>
        </p:nvSpPr>
        <p:spPr bwMode="black"/>
        <p:txBody>
          <a:bodyPr/>
          <a:lstStyle/>
          <a:p>
            <a:r>
              <a:rPr lang="en-US" noProof="0"/>
              <a:t>Copyright 2025 Pearson. All rights reserved.</a:t>
            </a:r>
          </a:p>
        </p:txBody>
      </p:sp>
      <p:sp>
        <p:nvSpPr>
          <p:cNvPr id="6" name="Slide Number">
            <a:extLst>
              <a:ext uri="{FF2B5EF4-FFF2-40B4-BE49-F238E27FC236}">
                <a16:creationId xmlns:a16="http://schemas.microsoft.com/office/drawing/2014/main" id="{C4A7025A-0CAE-0E7A-FDD4-0253E11554E0}"/>
              </a:ext>
            </a:extLst>
          </p:cNvPr>
          <p:cNvSpPr>
            <a:spLocks noGrp="1" noRot="1" noMove="1" noResize="1" noEditPoints="1" noAdjustHandles="1" noChangeArrowheads="1" noChangeShapeType="1"/>
          </p:cNvSpPr>
          <p:nvPr>
            <p:ph type="sldNum" sz="quarter" idx="12"/>
          </p:nvPr>
        </p:nvSpPr>
        <p:spPr bwMode="black"/>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935787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2 Col">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A34E4C6B-5D79-B45A-E43E-64E148A689AA}"/>
              </a:ext>
            </a:extLst>
          </p:cNvPr>
          <p:cNvSpPr>
            <a:spLocks noGrp="1"/>
          </p:cNvSpPr>
          <p:nvPr>
            <p:ph type="body" sz="quarter" idx="27" hasCustomPrompt="1"/>
          </p:nvPr>
        </p:nvSpPr>
        <p:spPr bwMode="auto">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auto">
          <a:xfrm>
            <a:off x="550164" y="1370209"/>
            <a:ext cx="3605276" cy="2046885"/>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auto">
          <a:xfrm>
            <a:off x="5229198"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4" name="Text 1">
            <a:extLst>
              <a:ext uri="{FF2B5EF4-FFF2-40B4-BE49-F238E27FC236}">
                <a16:creationId xmlns:a16="http://schemas.microsoft.com/office/drawing/2014/main" id="{77F77711-B0B4-D754-EE55-C42626C53CE0}"/>
              </a:ext>
            </a:extLst>
          </p:cNvPr>
          <p:cNvSpPr>
            <a:spLocks noGrp="1"/>
          </p:cNvSpPr>
          <p:nvPr>
            <p:ph type="body" sz="quarter" idx="29"/>
          </p:nvPr>
        </p:nvSpPr>
        <p:spPr bwMode="auto">
          <a:xfrm>
            <a:off x="5229924" y="2108200"/>
            <a:ext cx="2798064" cy="3118104"/>
          </a:xfrm>
        </p:spPr>
        <p:txBody>
          <a:bodyPr/>
          <a:lstStyle>
            <a:lvl1pPr marL="0" indent="0">
              <a:buFont typeface="Plus Jakarta Sans" pitchFamily="2" charse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5" name="Straight Connector 1">
            <a:extLst>
              <a:ext uri="{FF2B5EF4-FFF2-40B4-BE49-F238E27FC236}">
                <a16:creationId xmlns:a16="http://schemas.microsoft.com/office/drawing/2014/main" id="{42CCE2CB-C2F1-C23D-5038-0F0F96F10CB4}"/>
              </a:ext>
              <a:ext uri="{C183D7F6-B498-43B3-948B-1728B52AA6E4}">
                <adec:decorative xmlns:adec="http://schemas.microsoft.com/office/drawing/2017/decorative" val="1"/>
              </a:ext>
            </a:extLst>
          </p:cNvPr>
          <p:cNvCxnSpPr>
            <a:cxnSpLocks/>
          </p:cNvCxnSpPr>
          <p:nvPr userDrawn="1"/>
        </p:nvCxnSpPr>
        <p:spPr bwMode="black">
          <a:xfrm>
            <a:off x="52291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Subhead 2">
            <a:extLst>
              <a:ext uri="{FF2B5EF4-FFF2-40B4-BE49-F238E27FC236}">
                <a16:creationId xmlns:a16="http://schemas.microsoft.com/office/drawing/2014/main" id="{12DD4D0C-231A-A197-B394-0D844D72DDF7}"/>
              </a:ext>
            </a:extLst>
          </p:cNvPr>
          <p:cNvSpPr>
            <a:spLocks noGrp="1"/>
          </p:cNvSpPr>
          <p:nvPr>
            <p:ph type="body" idx="13" hasCustomPrompt="1"/>
          </p:nvPr>
        </p:nvSpPr>
        <p:spPr bwMode="auto">
          <a:xfrm>
            <a:off x="8836025" y="1370209"/>
            <a:ext cx="2798790" cy="548285"/>
          </a:xfrm>
        </p:spPr>
        <p:txBody>
          <a:bodyPr anchor="t" anchorCtr="0"/>
          <a:lstStyle>
            <a:lvl1pPr marL="0" indent="0">
              <a:spcAft>
                <a:spcPts val="0"/>
              </a:spcAft>
              <a:buNone/>
              <a:defRPr sz="1600" b="0">
                <a:solidFill>
                  <a:srgbClr val="512EAB"/>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5" name="Text 2">
            <a:extLst>
              <a:ext uri="{FF2B5EF4-FFF2-40B4-BE49-F238E27FC236}">
                <a16:creationId xmlns:a16="http://schemas.microsoft.com/office/drawing/2014/main" id="{301A2659-47C6-F860-230D-57CD888618C9}"/>
              </a:ext>
            </a:extLst>
          </p:cNvPr>
          <p:cNvSpPr>
            <a:spLocks noGrp="1"/>
          </p:cNvSpPr>
          <p:nvPr>
            <p:ph type="body" sz="quarter" idx="30"/>
          </p:nvPr>
        </p:nvSpPr>
        <p:spPr bwMode="auto">
          <a:xfrm>
            <a:off x="8836751" y="2108200"/>
            <a:ext cx="2798064" cy="3118104"/>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2">
            <a:extLst>
              <a:ext uri="{FF2B5EF4-FFF2-40B4-BE49-F238E27FC236}">
                <a16:creationId xmlns:a16="http://schemas.microsoft.com/office/drawing/2014/main" id="{804BE8F5-7759-8837-7CFF-9934B51864A3}"/>
              </a:ext>
              <a:ext uri="{C183D7F6-B498-43B3-948B-1728B52AA6E4}">
                <adec:decorative xmlns:adec="http://schemas.microsoft.com/office/drawing/2017/decorative" val="1"/>
              </a:ext>
            </a:extLst>
          </p:cNvPr>
          <p:cNvCxnSpPr>
            <a:cxnSpLocks/>
          </p:cNvCxnSpPr>
          <p:nvPr userDrawn="1"/>
        </p:nvCxnSpPr>
        <p:spPr bwMode="black">
          <a:xfrm>
            <a:off x="8823298" y="5762625"/>
            <a:ext cx="280800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Source">
            <a:extLst>
              <a:ext uri="{FF2B5EF4-FFF2-40B4-BE49-F238E27FC236}">
                <a16:creationId xmlns:a16="http://schemas.microsoft.com/office/drawing/2014/main" id="{F282657E-E1F3-2CB7-0B06-06559C9DE77B}"/>
              </a:ext>
            </a:extLst>
          </p:cNvPr>
          <p:cNvSpPr>
            <a:spLocks noGrp="1"/>
          </p:cNvSpPr>
          <p:nvPr>
            <p:ph type="body" sz="quarter" idx="28" hasCustomPrompt="1"/>
          </p:nvPr>
        </p:nvSpPr>
        <p:spPr bwMode="auto">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auto"/>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auto">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914651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3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white">
          <a:xfrm>
            <a:off x="823764"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8" name="Subhead 2">
            <a:extLst>
              <a:ext uri="{FF2B5EF4-FFF2-40B4-BE49-F238E27FC236}">
                <a16:creationId xmlns:a16="http://schemas.microsoft.com/office/drawing/2014/main" id="{EBB6A4C3-F20C-97B6-A6E2-7FE2F60C625B}"/>
              </a:ext>
            </a:extLst>
          </p:cNvPr>
          <p:cNvSpPr>
            <a:spLocks noGrp="1"/>
          </p:cNvSpPr>
          <p:nvPr>
            <p:ph type="body" sz="quarter" idx="19" hasCustomPrompt="1"/>
          </p:nvPr>
        </p:nvSpPr>
        <p:spPr bwMode="white">
          <a:xfrm>
            <a:off x="4655426"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white">
          <a:xfrm>
            <a:off x="8487089" y="1917698"/>
            <a:ext cx="2880000" cy="295688"/>
          </a:xfrm>
          <a:noFill/>
        </p:spPr>
        <p:txBody>
          <a:bodyPr/>
          <a:lstStyle>
            <a:lvl1pPr marL="0" indent="0">
              <a:buNone/>
              <a:defRPr sz="1200" b="0" cap="all" baseline="0">
                <a:solidFill>
                  <a:schemeClr val="tx1"/>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2213386"/>
            <a:ext cx="2880000" cy="1286599"/>
          </a:xfrm>
          <a:noFill/>
        </p:spPr>
        <p:txBody>
          <a:bodyPr anchor="t" anchorCtr="0"/>
          <a:lstStyle>
            <a:lvl1pPr marL="0" indent="0">
              <a:spcAft>
                <a:spcPts val="0"/>
              </a:spcAft>
              <a:buNone/>
              <a:defRPr sz="16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3499986"/>
            <a:ext cx="2880000" cy="2262640"/>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4211525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233877866"/>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3 Col Dark with image">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ltGray">
          <a:xfrm>
            <a:off x="550164" y="552450"/>
            <a:ext cx="11091672" cy="819150"/>
          </a:xfrm>
        </p:spPr>
        <p:txBody>
          <a:bodyPr/>
          <a:lstStyle/>
          <a:p>
            <a:r>
              <a:rPr lang="en-US" noProof="0"/>
              <a:t>Place headline here</a:t>
            </a:r>
          </a:p>
        </p:txBody>
      </p:sp>
      <p:sp>
        <p:nvSpPr>
          <p:cNvPr id="37" name="Rounded Rectangle 1">
            <a:extLst>
              <a:ext uri="{FF2B5EF4-FFF2-40B4-BE49-F238E27FC236}">
                <a16:creationId xmlns:a16="http://schemas.microsoft.com/office/drawing/2014/main" id="{5909B440-61AA-0210-17DC-D511F7E0FB15}"/>
              </a:ext>
              <a:ext uri="{C183D7F6-B498-43B3-948B-1728B52AA6E4}">
                <adec:decorative xmlns:adec="http://schemas.microsoft.com/office/drawing/2017/decorative" val="1"/>
              </a:ext>
            </a:extLst>
          </p:cNvPr>
          <p:cNvSpPr/>
          <p:nvPr userDrawn="1"/>
        </p:nvSpPr>
        <p:spPr bwMode="ltGray">
          <a:xfrm>
            <a:off x="550164"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0" name="Heading 1">
            <a:extLst>
              <a:ext uri="{FF2B5EF4-FFF2-40B4-BE49-F238E27FC236}">
                <a16:creationId xmlns:a16="http://schemas.microsoft.com/office/drawing/2014/main" id="{200DDE1B-BD22-FFF3-B49F-A0CFC2E212C8}"/>
              </a:ext>
            </a:extLst>
          </p:cNvPr>
          <p:cNvSpPr>
            <a:spLocks noGrp="1"/>
          </p:cNvSpPr>
          <p:nvPr>
            <p:ph type="body" idx="1" hasCustomPrompt="1"/>
          </p:nvPr>
        </p:nvSpPr>
        <p:spPr bwMode="white">
          <a:xfrm>
            <a:off x="824620" y="1917699"/>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white">
          <a:xfrm>
            <a:off x="823764"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1">
            <a:extLst>
              <a:ext uri="{FF2B5EF4-FFF2-40B4-BE49-F238E27FC236}">
                <a16:creationId xmlns:a16="http://schemas.microsoft.com/office/drawing/2014/main" id="{A5A05700-1B7C-4F67-ADD5-438E2F068614}"/>
              </a:ext>
            </a:extLst>
          </p:cNvPr>
          <p:cNvSpPr>
            <a:spLocks noGrp="1"/>
          </p:cNvSpPr>
          <p:nvPr>
            <p:ph type="pic" sz="quarter" idx="49" hasCustomPrompt="1"/>
          </p:nvPr>
        </p:nvSpPr>
        <p:spPr>
          <a:xfrm>
            <a:off x="553428"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8" name="Rounded Rectangle 2">
            <a:extLst>
              <a:ext uri="{FF2B5EF4-FFF2-40B4-BE49-F238E27FC236}">
                <a16:creationId xmlns:a16="http://schemas.microsoft.com/office/drawing/2014/main" id="{FECC1F57-F297-B7E9-B4B1-811C1527B09A}"/>
              </a:ext>
              <a:ext uri="{C183D7F6-B498-43B3-948B-1728B52AA6E4}">
                <adec:decorative xmlns:adec="http://schemas.microsoft.com/office/drawing/2017/decorative" val="1"/>
              </a:ext>
            </a:extLst>
          </p:cNvPr>
          <p:cNvSpPr/>
          <p:nvPr userDrawn="1"/>
        </p:nvSpPr>
        <p:spPr bwMode="ltGray">
          <a:xfrm>
            <a:off x="4381826"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6" name="Heading 2">
            <a:extLst>
              <a:ext uri="{FF2B5EF4-FFF2-40B4-BE49-F238E27FC236}">
                <a16:creationId xmlns:a16="http://schemas.microsoft.com/office/drawing/2014/main" id="{F47F8685-5701-1F62-373B-06DF4BA775FC}"/>
              </a:ext>
            </a:extLst>
          </p:cNvPr>
          <p:cNvSpPr>
            <a:spLocks noGrp="1"/>
          </p:cNvSpPr>
          <p:nvPr>
            <p:ph type="body" idx="17" hasCustomPrompt="1"/>
          </p:nvPr>
        </p:nvSpPr>
        <p:spPr bwMode="white">
          <a:xfrm>
            <a:off x="4656282"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47" name="Text 2">
            <a:extLst>
              <a:ext uri="{FF2B5EF4-FFF2-40B4-BE49-F238E27FC236}">
                <a16:creationId xmlns:a16="http://schemas.microsoft.com/office/drawing/2014/main" id="{BE7C743A-BCC0-336E-7A19-A4EE4A53B95F}"/>
              </a:ext>
            </a:extLst>
          </p:cNvPr>
          <p:cNvSpPr>
            <a:spLocks noGrp="1"/>
          </p:cNvSpPr>
          <p:nvPr>
            <p:ph type="body" sz="quarter" idx="18"/>
          </p:nvPr>
        </p:nvSpPr>
        <p:spPr bwMode="white">
          <a:xfrm>
            <a:off x="4655426"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2">
            <a:extLst>
              <a:ext uri="{FF2B5EF4-FFF2-40B4-BE49-F238E27FC236}">
                <a16:creationId xmlns:a16="http://schemas.microsoft.com/office/drawing/2014/main" id="{B17821AA-7062-3F1D-FE87-C65CCE1828AD}"/>
              </a:ext>
            </a:extLst>
          </p:cNvPr>
          <p:cNvSpPr>
            <a:spLocks noGrp="1"/>
          </p:cNvSpPr>
          <p:nvPr>
            <p:ph type="pic" sz="quarter" idx="50" hasCustomPrompt="1"/>
          </p:nvPr>
        </p:nvSpPr>
        <p:spPr>
          <a:xfrm>
            <a:off x="4387799"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39" name="Rounded Rectangle 3">
            <a:extLst>
              <a:ext uri="{FF2B5EF4-FFF2-40B4-BE49-F238E27FC236}">
                <a16:creationId xmlns:a16="http://schemas.microsoft.com/office/drawing/2014/main" id="{F45E6F95-6C2F-4D9B-38E5-49EDD7646354}"/>
              </a:ext>
              <a:ext uri="{C183D7F6-B498-43B3-948B-1728B52AA6E4}">
                <adec:decorative xmlns:adec="http://schemas.microsoft.com/office/drawing/2017/decorative" val="1"/>
              </a:ext>
            </a:extLst>
          </p:cNvPr>
          <p:cNvSpPr/>
          <p:nvPr userDrawn="1"/>
        </p:nvSpPr>
        <p:spPr bwMode="ltGray">
          <a:xfrm>
            <a:off x="8213489" y="1644648"/>
            <a:ext cx="3428347" cy="4391757"/>
          </a:xfrm>
          <a:prstGeom prst="roundRect">
            <a:avLst>
              <a:gd name="adj" fmla="val 4887"/>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noProof="0">
              <a:solidFill>
                <a:srgbClr val="FFFFFF"/>
              </a:solidFill>
              <a:latin typeface="Plus Jakarta Sans Medium" panose="020B0604030504040204"/>
            </a:endParaRPr>
          </a:p>
        </p:txBody>
      </p:sp>
      <p:sp>
        <p:nvSpPr>
          <p:cNvPr id="49" name="Heading 3">
            <a:extLst>
              <a:ext uri="{FF2B5EF4-FFF2-40B4-BE49-F238E27FC236}">
                <a16:creationId xmlns:a16="http://schemas.microsoft.com/office/drawing/2014/main" id="{4DC1BED2-6693-F56C-FF2D-6E6FC1A4CE61}"/>
              </a:ext>
            </a:extLst>
          </p:cNvPr>
          <p:cNvSpPr>
            <a:spLocks noGrp="1"/>
          </p:cNvSpPr>
          <p:nvPr>
            <p:ph type="body" idx="20" hasCustomPrompt="1"/>
          </p:nvPr>
        </p:nvSpPr>
        <p:spPr bwMode="white">
          <a:xfrm>
            <a:off x="8487945" y="1917700"/>
            <a:ext cx="2880000" cy="516582"/>
          </a:xfrm>
          <a:noFill/>
        </p:spPr>
        <p:txBody>
          <a:bodyPr anchor="t" anchorCtr="0"/>
          <a:lstStyle>
            <a:lvl1pPr marL="0" indent="0">
              <a:spcAft>
                <a:spcPts val="0"/>
              </a:spcAft>
              <a:buNone/>
              <a:defRPr sz="1600" b="0">
                <a:solidFill>
                  <a:srgbClr val="56E2E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heading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white">
          <a:xfrm>
            <a:off x="8487089" y="2493073"/>
            <a:ext cx="2880000" cy="1773797"/>
          </a:xfrm>
          <a:noFill/>
        </p:spPr>
        <p:txBody>
          <a:bodyPr/>
          <a:lstStyle>
            <a:lvl1pPr marL="0" indent="0">
              <a:buNone/>
              <a:defRPr sz="1200">
                <a:solidFill>
                  <a:schemeClr val="tx1"/>
                </a:solidFill>
                <a:latin typeface="+mn-lt"/>
                <a:cs typeface="Plus Jakarta Sans Medium" pitchFamily="2" charset="0"/>
              </a:defRPr>
            </a:lvl1pPr>
            <a:lvl2pPr>
              <a:defRPr sz="1200">
                <a:solidFill>
                  <a:schemeClr val="tx1"/>
                </a:solidFill>
                <a:latin typeface="+mn-lt"/>
                <a:cs typeface="Plus Jakarta Sans Medium" pitchFamily="2" charset="0"/>
              </a:defRPr>
            </a:lvl2pPr>
            <a:lvl3pPr>
              <a:defRPr sz="1200">
                <a:solidFill>
                  <a:schemeClr val="tx1"/>
                </a:solidFill>
                <a:latin typeface="+mn-lt"/>
                <a:cs typeface="Plus Jakarta Sans Medium" pitchFamily="2" charset="0"/>
              </a:defRPr>
            </a:lvl3pPr>
            <a:lvl4pPr>
              <a:defRPr sz="1200">
                <a:solidFill>
                  <a:schemeClr val="tx1"/>
                </a:solidFill>
                <a:latin typeface="+mn-lt"/>
                <a:cs typeface="Plus Jakarta Sans Medium" pitchFamily="2" charset="0"/>
              </a:defRPr>
            </a:lvl4pPr>
            <a:lvl5pPr>
              <a:defRPr sz="1200">
                <a:solidFill>
                  <a:schemeClr val="tx1"/>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3">
            <a:extLst>
              <a:ext uri="{FF2B5EF4-FFF2-40B4-BE49-F238E27FC236}">
                <a16:creationId xmlns:a16="http://schemas.microsoft.com/office/drawing/2014/main" id="{A6FEC4D0-0034-6E30-E28F-F3353A531274}"/>
              </a:ext>
            </a:extLst>
          </p:cNvPr>
          <p:cNvSpPr>
            <a:spLocks noGrp="1"/>
          </p:cNvSpPr>
          <p:nvPr>
            <p:ph type="pic" sz="quarter" idx="51" hasCustomPrompt="1"/>
          </p:nvPr>
        </p:nvSpPr>
        <p:spPr>
          <a:xfrm>
            <a:off x="8219462" y="4359675"/>
            <a:ext cx="3416400" cy="1671477"/>
          </a:xfrm>
          <a:prstGeom prst="round2SameRect">
            <a:avLst>
              <a:gd name="adj1" fmla="val 0"/>
              <a:gd name="adj2" fmla="val 9619"/>
            </a:avLst>
          </a:prstGeom>
          <a:solidFill>
            <a:srgbClr val="C1BFFF"/>
          </a:solidFill>
        </p:spPr>
        <p:txBody>
          <a:bodyPr tIns="90000"/>
          <a:lstStyle>
            <a:lvl1pPr algn="ctr">
              <a:defRPr sz="1400">
                <a:solidFill>
                  <a:srgbClr val="0D004D"/>
                </a:solidFill>
              </a:defRPr>
            </a:lvl1pPr>
          </a:lstStyle>
          <a:p>
            <a:r>
              <a:rPr lang="en-US"/>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lt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357203251"/>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3 Col">
    <p:bg bwMode="lt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B46011D7-D3D9-E78A-4E0E-EE1A5B247FC2}"/>
              </a:ext>
            </a:extLst>
          </p:cNvPr>
          <p:cNvSpPr>
            <a:spLocks noGrp="1"/>
          </p:cNvSpPr>
          <p:nvPr>
            <p:ph type="body" sz="quarter" idx="27" hasCustomPrompt="1"/>
          </p:nvPr>
        </p:nvSpPr>
        <p:spPr bwMode="gray">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3ADF9686-3955-45BC-803C-08C23156E943}"/>
              </a:ext>
              <a:ext uri="{C183D7F6-B498-43B3-948B-1728B52AA6E4}">
                <adec:decorative xmlns:adec="http://schemas.microsoft.com/office/drawing/2017/decorative" val="1"/>
              </a:ext>
            </a:extLst>
          </p:cNvPr>
          <p:cNvSpPr/>
          <p:nvPr userDrawn="1"/>
        </p:nvSpPr>
        <p:spPr bwMode="gray">
          <a:xfrm>
            <a:off x="550164"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2" name="Subhead 1">
            <a:extLst>
              <a:ext uri="{FF2B5EF4-FFF2-40B4-BE49-F238E27FC236}">
                <a16:creationId xmlns:a16="http://schemas.microsoft.com/office/drawing/2014/main" id="{5D7DE015-F779-D7DF-38B5-B232433543E3}"/>
              </a:ext>
            </a:extLst>
          </p:cNvPr>
          <p:cNvSpPr>
            <a:spLocks noGrp="1"/>
          </p:cNvSpPr>
          <p:nvPr>
            <p:ph type="body" sz="quarter" idx="16" hasCustomPrompt="1"/>
          </p:nvPr>
        </p:nvSpPr>
        <p:spPr bwMode="gray">
          <a:xfrm>
            <a:off x="823764"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0" name="Description 1">
            <a:extLst>
              <a:ext uri="{FF2B5EF4-FFF2-40B4-BE49-F238E27FC236}">
                <a16:creationId xmlns:a16="http://schemas.microsoft.com/office/drawing/2014/main" id="{200DDE1B-BD22-FFF3-B49F-A0CFC2E212C8}"/>
              </a:ext>
            </a:extLst>
          </p:cNvPr>
          <p:cNvSpPr>
            <a:spLocks noGrp="1"/>
          </p:cNvSpPr>
          <p:nvPr>
            <p:ph type="body" idx="1" hasCustomPrompt="1"/>
          </p:nvPr>
        </p:nvSpPr>
        <p:spPr bwMode="gray">
          <a:xfrm>
            <a:off x="824620"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1" name="Text 1">
            <a:extLst>
              <a:ext uri="{FF2B5EF4-FFF2-40B4-BE49-F238E27FC236}">
                <a16:creationId xmlns:a16="http://schemas.microsoft.com/office/drawing/2014/main" id="{5076CBFB-6431-4165-78BC-8CD0FD4AE1AC}"/>
              </a:ext>
            </a:extLst>
          </p:cNvPr>
          <p:cNvSpPr>
            <a:spLocks noGrp="1"/>
          </p:cNvSpPr>
          <p:nvPr>
            <p:ph type="body" sz="quarter" idx="15"/>
          </p:nvPr>
        </p:nvSpPr>
        <p:spPr bwMode="gray">
          <a:xfrm>
            <a:off x="823764"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2BFAB769-0302-A0F4-0B4E-E933B063A704}"/>
              </a:ext>
              <a:ext uri="{C183D7F6-B498-43B3-948B-1728B52AA6E4}">
                <adec:decorative xmlns:adec="http://schemas.microsoft.com/office/drawing/2017/decorative" val="1"/>
              </a:ext>
            </a:extLst>
          </p:cNvPr>
          <p:cNvSpPr/>
          <p:nvPr userDrawn="1"/>
        </p:nvSpPr>
        <p:spPr bwMode="gray">
          <a:xfrm>
            <a:off x="4382271"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8" name="Subhead 2">
            <a:extLst>
              <a:ext uri="{FF2B5EF4-FFF2-40B4-BE49-F238E27FC236}">
                <a16:creationId xmlns:a16="http://schemas.microsoft.com/office/drawing/2014/main" id="{EBB6A4C3-F20C-97B6-A6E2-7FE2F60C625B}"/>
              </a:ext>
              <a:ext uri="{C183D7F6-B498-43B3-948B-1728B52AA6E4}">
                <adec:decorative xmlns:adec="http://schemas.microsoft.com/office/drawing/2017/decorative" val="0"/>
              </a:ext>
            </a:extLst>
          </p:cNvPr>
          <p:cNvSpPr>
            <a:spLocks noGrp="1"/>
          </p:cNvSpPr>
          <p:nvPr>
            <p:ph type="body" sz="quarter" idx="19" hasCustomPrompt="1"/>
          </p:nvPr>
        </p:nvSpPr>
        <p:spPr bwMode="gray">
          <a:xfrm>
            <a:off x="4655426"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6" name="Description 2">
            <a:extLst>
              <a:ext uri="{FF2B5EF4-FFF2-40B4-BE49-F238E27FC236}">
                <a16:creationId xmlns:a16="http://schemas.microsoft.com/office/drawing/2014/main" id="{F47F8685-5701-1F62-373B-06DF4BA775FC}"/>
              </a:ext>
            </a:extLst>
          </p:cNvPr>
          <p:cNvSpPr>
            <a:spLocks noGrp="1"/>
          </p:cNvSpPr>
          <p:nvPr>
            <p:ph type="body" idx="17" hasCustomPrompt="1"/>
          </p:nvPr>
        </p:nvSpPr>
        <p:spPr bwMode="gray">
          <a:xfrm>
            <a:off x="4656282"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47" name="Text 3">
            <a:extLst>
              <a:ext uri="{FF2B5EF4-FFF2-40B4-BE49-F238E27FC236}">
                <a16:creationId xmlns:a16="http://schemas.microsoft.com/office/drawing/2014/main" id="{BE7C743A-BCC0-336E-7A19-A4EE4A53B95F}"/>
              </a:ext>
            </a:extLst>
          </p:cNvPr>
          <p:cNvSpPr>
            <a:spLocks noGrp="1"/>
          </p:cNvSpPr>
          <p:nvPr>
            <p:ph type="body" sz="quarter" idx="18"/>
          </p:nvPr>
        </p:nvSpPr>
        <p:spPr bwMode="gray">
          <a:xfrm>
            <a:off x="4655426"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Rounded Rectangle 3">
            <a:extLst>
              <a:ext uri="{FF2B5EF4-FFF2-40B4-BE49-F238E27FC236}">
                <a16:creationId xmlns:a16="http://schemas.microsoft.com/office/drawing/2014/main" id="{21B29E7D-1997-B853-9D90-E1307B9773AB}"/>
              </a:ext>
              <a:ext uri="{C183D7F6-B498-43B3-948B-1728B52AA6E4}">
                <adec:decorative xmlns:adec="http://schemas.microsoft.com/office/drawing/2017/decorative" val="1"/>
              </a:ext>
            </a:extLst>
          </p:cNvPr>
          <p:cNvSpPr/>
          <p:nvPr userDrawn="1"/>
        </p:nvSpPr>
        <p:spPr bwMode="gray">
          <a:xfrm>
            <a:off x="8214378" y="1644648"/>
            <a:ext cx="3428347" cy="4391757"/>
          </a:xfrm>
          <a:prstGeom prst="roundRect">
            <a:avLst>
              <a:gd name="adj" fmla="val 5109"/>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Subhead 3">
            <a:extLst>
              <a:ext uri="{FF2B5EF4-FFF2-40B4-BE49-F238E27FC236}">
                <a16:creationId xmlns:a16="http://schemas.microsoft.com/office/drawing/2014/main" id="{5A1FB4BC-6AF4-B4B9-1A86-51C3E2DA5795}"/>
              </a:ext>
            </a:extLst>
          </p:cNvPr>
          <p:cNvSpPr>
            <a:spLocks noGrp="1"/>
          </p:cNvSpPr>
          <p:nvPr>
            <p:ph type="body" sz="quarter" idx="22" hasCustomPrompt="1"/>
          </p:nvPr>
        </p:nvSpPr>
        <p:spPr bwMode="gray">
          <a:xfrm>
            <a:off x="8487089" y="1917698"/>
            <a:ext cx="2881147" cy="295688"/>
          </a:xfrm>
        </p:spPr>
        <p:txBody>
          <a:bodyPr/>
          <a:lstStyle>
            <a:lvl1pPr marL="0" indent="0">
              <a:buNone/>
              <a:defRPr sz="1200" b="0" cap="all" baseline="0">
                <a:solidFill>
                  <a:srgbClr val="0D004D"/>
                </a:solidFill>
                <a:latin typeface="+mn-lt"/>
                <a:cs typeface="Plus Jakarta Sans Medium" pitchFamily="2"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SUBHEAD</a:t>
            </a:r>
          </a:p>
        </p:txBody>
      </p:sp>
      <p:sp>
        <p:nvSpPr>
          <p:cNvPr id="49" name="Description 3">
            <a:extLst>
              <a:ext uri="{FF2B5EF4-FFF2-40B4-BE49-F238E27FC236}">
                <a16:creationId xmlns:a16="http://schemas.microsoft.com/office/drawing/2014/main" id="{4DC1BED2-6693-F56C-FF2D-6E6FC1A4CE61}"/>
              </a:ext>
            </a:extLst>
          </p:cNvPr>
          <p:cNvSpPr>
            <a:spLocks noGrp="1"/>
          </p:cNvSpPr>
          <p:nvPr>
            <p:ph type="body" idx="20" hasCustomPrompt="1"/>
          </p:nvPr>
        </p:nvSpPr>
        <p:spPr bwMode="gray">
          <a:xfrm>
            <a:off x="8487945" y="2213386"/>
            <a:ext cx="2879434" cy="1286599"/>
          </a:xfrm>
        </p:spPr>
        <p:txBody>
          <a:bodyPr anchor="t" anchorCtr="0"/>
          <a:lstStyle>
            <a:lvl1pPr marL="0" indent="0">
              <a:spcAft>
                <a:spcPts val="0"/>
              </a:spcAft>
              <a:buNone/>
              <a:defRPr sz="1600" b="0">
                <a:solidFill>
                  <a:srgbClr val="0D004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long subhead here</a:t>
            </a:r>
          </a:p>
        </p:txBody>
      </p:sp>
      <p:sp>
        <p:nvSpPr>
          <p:cNvPr id="50" name="Text 3">
            <a:extLst>
              <a:ext uri="{FF2B5EF4-FFF2-40B4-BE49-F238E27FC236}">
                <a16:creationId xmlns:a16="http://schemas.microsoft.com/office/drawing/2014/main" id="{09237A8C-DCDD-DC0E-AA67-A5786935C66E}"/>
              </a:ext>
            </a:extLst>
          </p:cNvPr>
          <p:cNvSpPr>
            <a:spLocks noGrp="1"/>
          </p:cNvSpPr>
          <p:nvPr>
            <p:ph type="body" sz="quarter" idx="21"/>
          </p:nvPr>
        </p:nvSpPr>
        <p:spPr bwMode="gray">
          <a:xfrm>
            <a:off x="8487089" y="3499986"/>
            <a:ext cx="2881147" cy="2262640"/>
          </a:xfrm>
        </p:spPr>
        <p:txBody>
          <a:bodyPr/>
          <a:lstStyle>
            <a:lvl1pPr marL="0" indent="0">
              <a:buNone/>
              <a:defRPr sz="1200">
                <a:solidFill>
                  <a:srgbClr val="0D004D"/>
                </a:solidFill>
                <a:latin typeface="+mn-lt"/>
                <a:cs typeface="Plus Jakarta Sans Medium" pitchFamily="2" charset="0"/>
              </a:defRPr>
            </a:lvl1pPr>
            <a:lvl2pPr>
              <a:defRPr sz="1200">
                <a:solidFill>
                  <a:srgbClr val="0D004D"/>
                </a:solidFill>
                <a:latin typeface="+mn-lt"/>
                <a:cs typeface="Plus Jakarta Sans Medium" pitchFamily="2" charset="0"/>
              </a:defRPr>
            </a:lvl2pPr>
            <a:lvl3pPr>
              <a:defRPr sz="1200">
                <a:solidFill>
                  <a:srgbClr val="0D004D"/>
                </a:solidFill>
                <a:latin typeface="+mn-lt"/>
                <a:cs typeface="Plus Jakarta Sans Medium" pitchFamily="2" charset="0"/>
              </a:defRPr>
            </a:lvl3pPr>
            <a:lvl4pPr>
              <a:defRPr sz="1200">
                <a:solidFill>
                  <a:srgbClr val="0D004D"/>
                </a:solidFill>
                <a:latin typeface="+mn-lt"/>
                <a:cs typeface="Plus Jakarta Sans Medium" pitchFamily="2" charset="0"/>
              </a:defRPr>
            </a:lvl4pPr>
            <a:lvl5pPr>
              <a:defRPr sz="1200">
                <a:solidFill>
                  <a:srgbClr val="0D004D"/>
                </a:solidFill>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942259489"/>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4 Col Dark">
    <p:bg bwMode="gray">
      <p:bgRef idx="1001">
        <a:schemeClr val="bg2"/>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87858275-290A-1A42-0258-580F6B69CC31}"/>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gray">
          <a:xfrm>
            <a:off x="550164" y="552450"/>
            <a:ext cx="11091672" cy="819150"/>
          </a:xfrm>
        </p:spPr>
        <p:txBody>
          <a:bodyPr/>
          <a:lstStyle/>
          <a:p>
            <a:r>
              <a:rPr lang="en-US" noProof="0"/>
              <a:t>Place headline here</a:t>
            </a:r>
          </a:p>
        </p:txBody>
      </p:sp>
      <p:sp>
        <p:nvSpPr>
          <p:cNvPr id="4" name="Rounded Rectangle 1">
            <a:extLst>
              <a:ext uri="{FF2B5EF4-FFF2-40B4-BE49-F238E27FC236}">
                <a16:creationId xmlns:a16="http://schemas.microsoft.com/office/drawing/2014/main" id="{94DFA5BF-639B-17EA-4DE2-4F29D784FEC2}"/>
              </a:ext>
              <a:ext uri="{C183D7F6-B498-43B3-948B-1728B52AA6E4}">
                <adec:decorative xmlns:adec="http://schemas.microsoft.com/office/drawing/2017/decorative" val="1"/>
              </a:ext>
            </a:extLst>
          </p:cNvPr>
          <p:cNvSpPr/>
          <p:nvPr userDrawn="1"/>
        </p:nvSpPr>
        <p:spPr bwMode="gray">
          <a:xfrm>
            <a:off x="55016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bwMode="white">
          <a:xfrm>
            <a:off x="80166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p:nvPr>
        </p:nvSpPr>
        <p:spPr bwMode="white">
          <a:xfrm>
            <a:off x="80166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Rounded Rectangle 2">
            <a:extLst>
              <a:ext uri="{FF2B5EF4-FFF2-40B4-BE49-F238E27FC236}">
                <a16:creationId xmlns:a16="http://schemas.microsoft.com/office/drawing/2014/main" id="{30F163AE-4F60-F493-8F01-DC771E586076}"/>
              </a:ext>
              <a:ext uri="{C183D7F6-B498-43B3-948B-1728B52AA6E4}">
                <adec:decorative xmlns:adec="http://schemas.microsoft.com/office/drawing/2017/decorative" val="1"/>
              </a:ext>
            </a:extLst>
          </p:cNvPr>
          <p:cNvSpPr/>
          <p:nvPr userDrawn="1"/>
        </p:nvSpPr>
        <p:spPr bwMode="gray">
          <a:xfrm>
            <a:off x="3419873"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Subhead 2">
            <a:extLst>
              <a:ext uri="{FF2B5EF4-FFF2-40B4-BE49-F238E27FC236}">
                <a16:creationId xmlns:a16="http://schemas.microsoft.com/office/drawing/2014/main" id="{514BA597-FAA5-F1F5-2969-E85FF4DFEF64}"/>
              </a:ext>
            </a:extLst>
          </p:cNvPr>
          <p:cNvSpPr>
            <a:spLocks noGrp="1"/>
          </p:cNvSpPr>
          <p:nvPr>
            <p:ph type="body" idx="17" hasCustomPrompt="1"/>
          </p:nvPr>
        </p:nvSpPr>
        <p:spPr bwMode="white">
          <a:xfrm>
            <a:off x="3671370"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8" name="Text 2">
            <a:extLst>
              <a:ext uri="{FF2B5EF4-FFF2-40B4-BE49-F238E27FC236}">
                <a16:creationId xmlns:a16="http://schemas.microsoft.com/office/drawing/2014/main" id="{29D25143-E669-CD69-1A42-D567809E088F}"/>
              </a:ext>
            </a:extLst>
          </p:cNvPr>
          <p:cNvSpPr>
            <a:spLocks noGrp="1"/>
          </p:cNvSpPr>
          <p:nvPr>
            <p:ph type="body" sz="quarter" idx="20"/>
          </p:nvPr>
        </p:nvSpPr>
        <p:spPr bwMode="white">
          <a:xfrm>
            <a:off x="3671370"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ounded Rectangle 3">
            <a:extLst>
              <a:ext uri="{FF2B5EF4-FFF2-40B4-BE49-F238E27FC236}">
                <a16:creationId xmlns:a16="http://schemas.microsoft.com/office/drawing/2014/main" id="{55942230-235B-510C-60F3-A308C7C46539}"/>
              </a:ext>
              <a:ext uri="{C183D7F6-B498-43B3-948B-1728B52AA6E4}">
                <adec:decorative xmlns:adec="http://schemas.microsoft.com/office/drawing/2017/decorative" val="1"/>
              </a:ext>
            </a:extLst>
          </p:cNvPr>
          <p:cNvSpPr/>
          <p:nvPr userDrawn="1"/>
        </p:nvSpPr>
        <p:spPr bwMode="gray">
          <a:xfrm>
            <a:off x="628958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Subhead 3">
            <a:extLst>
              <a:ext uri="{FF2B5EF4-FFF2-40B4-BE49-F238E27FC236}">
                <a16:creationId xmlns:a16="http://schemas.microsoft.com/office/drawing/2014/main" id="{D75C3222-F3D8-F918-DE1C-5E2734078C58}"/>
              </a:ext>
            </a:extLst>
          </p:cNvPr>
          <p:cNvSpPr>
            <a:spLocks noGrp="1"/>
          </p:cNvSpPr>
          <p:nvPr>
            <p:ph type="body" idx="18" hasCustomPrompt="1"/>
          </p:nvPr>
        </p:nvSpPr>
        <p:spPr bwMode="white">
          <a:xfrm>
            <a:off x="654107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29" name="Text 3">
            <a:extLst>
              <a:ext uri="{FF2B5EF4-FFF2-40B4-BE49-F238E27FC236}">
                <a16:creationId xmlns:a16="http://schemas.microsoft.com/office/drawing/2014/main" id="{D745CBBD-A271-85EF-3D79-339C7A34A45F}"/>
              </a:ext>
            </a:extLst>
          </p:cNvPr>
          <p:cNvSpPr>
            <a:spLocks noGrp="1"/>
          </p:cNvSpPr>
          <p:nvPr>
            <p:ph type="body" sz="quarter" idx="21"/>
          </p:nvPr>
        </p:nvSpPr>
        <p:spPr bwMode="white">
          <a:xfrm>
            <a:off x="654107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ounded Rectangle 4">
            <a:extLst>
              <a:ext uri="{FF2B5EF4-FFF2-40B4-BE49-F238E27FC236}">
                <a16:creationId xmlns:a16="http://schemas.microsoft.com/office/drawing/2014/main" id="{F93B6AB1-11F2-03BD-08F1-6CCAC81C103E}"/>
              </a:ext>
              <a:ext uri="{C183D7F6-B498-43B3-948B-1728B52AA6E4}">
                <adec:decorative xmlns:adec="http://schemas.microsoft.com/office/drawing/2017/decorative" val="1"/>
              </a:ext>
            </a:extLst>
          </p:cNvPr>
          <p:cNvSpPr/>
          <p:nvPr userDrawn="1"/>
        </p:nvSpPr>
        <p:spPr bwMode="gray">
          <a:xfrm>
            <a:off x="9159292" y="2003531"/>
            <a:ext cx="2485021" cy="3759093"/>
          </a:xfrm>
          <a:prstGeom prst="roundRect">
            <a:avLst>
              <a:gd name="adj" fmla="val 7419"/>
            </a:avLst>
          </a:prstGeom>
          <a:noFill/>
          <a:ln w="952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Subhead 4">
            <a:extLst>
              <a:ext uri="{FF2B5EF4-FFF2-40B4-BE49-F238E27FC236}">
                <a16:creationId xmlns:a16="http://schemas.microsoft.com/office/drawing/2014/main" id="{BEFD4D07-55D5-4CF2-A527-34DDBD72AC5B}"/>
              </a:ext>
            </a:extLst>
          </p:cNvPr>
          <p:cNvSpPr>
            <a:spLocks noGrp="1"/>
          </p:cNvSpPr>
          <p:nvPr>
            <p:ph type="body" idx="19" hasCustomPrompt="1"/>
          </p:nvPr>
        </p:nvSpPr>
        <p:spPr bwMode="white">
          <a:xfrm>
            <a:off x="9410789" y="2214882"/>
            <a:ext cx="1982026" cy="493487"/>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 </a:t>
            </a:r>
            <a:br>
              <a:rPr lang="en-US" noProof="0"/>
            </a:br>
            <a:r>
              <a:rPr lang="en-US" noProof="0"/>
              <a:t>lorem ipsum</a:t>
            </a:r>
          </a:p>
        </p:txBody>
      </p:sp>
      <p:sp>
        <p:nvSpPr>
          <p:cNvPr id="30" name="Text 4">
            <a:extLst>
              <a:ext uri="{FF2B5EF4-FFF2-40B4-BE49-F238E27FC236}">
                <a16:creationId xmlns:a16="http://schemas.microsoft.com/office/drawing/2014/main" id="{49ECFA26-933A-52B8-47C9-B192BDAE78A4}"/>
              </a:ext>
            </a:extLst>
          </p:cNvPr>
          <p:cNvSpPr>
            <a:spLocks noGrp="1"/>
          </p:cNvSpPr>
          <p:nvPr>
            <p:ph type="body" sz="quarter" idx="22"/>
          </p:nvPr>
        </p:nvSpPr>
        <p:spPr bwMode="white">
          <a:xfrm>
            <a:off x="9410789" y="2941570"/>
            <a:ext cx="1982026" cy="2558082"/>
          </a:xfrm>
        </p:spPr>
        <p:txBody>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04625083"/>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oter Only with Graphic Waves Dark">
    <p:bg>
      <p:bgRef idx="1001">
        <a:schemeClr val="bg2"/>
      </p:bgRef>
    </p:bg>
    <p:spTree>
      <p:nvGrpSpPr>
        <p:cNvPr id="1" name=""/>
        <p:cNvGrpSpPr/>
        <p:nvPr/>
      </p:nvGrpSpPr>
      <p:grpSpPr>
        <a:xfrm>
          <a:off x="0" y="0"/>
          <a:ext cx="0" cy="0"/>
          <a:chOff x="0" y="0"/>
          <a:chExt cx="0" cy="0"/>
        </a:xfrm>
      </p:grpSpPr>
      <p:pic>
        <p:nvPicPr>
          <p:cNvPr id="10" name="Graphic Waves">
            <a:extLst>
              <a:ext uri="{FF2B5EF4-FFF2-40B4-BE49-F238E27FC236}">
                <a16:creationId xmlns:a16="http://schemas.microsoft.com/office/drawing/2014/main" id="{384E1635-052A-7DD7-99CB-D5CB8988E1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rot="16200000">
            <a:off x="2667001" y="-2667000"/>
            <a:ext cx="6858000" cy="12192000"/>
          </a:xfrm>
          <a:prstGeom prst="rect">
            <a:avLst/>
          </a:prstGeom>
        </p:spPr>
      </p:pic>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a:xfrm>
            <a:off x="3048" y="-457200"/>
            <a:ext cx="12188952" cy="457200"/>
          </a:xfrm>
        </p:spPr>
        <p:txBody>
          <a:bodyPr/>
          <a:lstStyle>
            <a:lvl1pPr>
              <a:defRPr>
                <a:solidFill>
                  <a:schemeClr val="accent6"/>
                </a:solidFill>
              </a:defRPr>
            </a:lvl1pPr>
          </a:lstStyle>
          <a:p>
            <a:r>
              <a:rPr lang="en-US" noProof="0"/>
              <a:t>Insert offscreen slide title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82499327"/>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con and Text x3 Horizontal Dark">
    <p:bg>
      <p:bgRef idx="1001">
        <a:schemeClr val="bg2"/>
      </p:bgRef>
    </p:bg>
    <p:spTree>
      <p:nvGrpSpPr>
        <p:cNvPr id="1" name=""/>
        <p:cNvGrpSpPr/>
        <p:nvPr/>
      </p:nvGrpSpPr>
      <p:grpSpPr>
        <a:xfrm>
          <a:off x="0" y="0"/>
          <a:ext cx="0" cy="0"/>
          <a:chOff x="0" y="0"/>
          <a:chExt cx="0" cy="0"/>
        </a:xfrm>
      </p:grpSpPr>
      <p:pic>
        <p:nvPicPr>
          <p:cNvPr id="20" name="Graphic Waves">
            <a:extLst>
              <a:ext uri="{FF2B5EF4-FFF2-40B4-BE49-F238E27FC236}">
                <a16:creationId xmlns:a16="http://schemas.microsoft.com/office/drawing/2014/main" id="{08694DAF-622A-C710-DB45-6F2178A429AB}"/>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a:ln w="9525">
            <a:solidFill>
              <a:srgbClr val="512EAB"/>
            </a:solidFill>
          </a:ln>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 uri="{C183D7F6-B498-43B3-948B-1728B52AA6E4}">
                <adec:decorative xmlns:adec="http://schemas.microsoft.com/office/drawing/2017/decorative" val="0"/>
              </a:ext>
            </a:extLst>
          </p:cNvPr>
          <p:cNvSpPr>
            <a:spLocks noGrp="1"/>
          </p:cNvSpPr>
          <p:nvPr>
            <p:ph type="title" hasCustomPrompt="1"/>
          </p:nvPr>
        </p:nvSpPr>
        <p:spPr bwMode="white">
          <a:xfrm>
            <a:off x="550164" y="552450"/>
            <a:ext cx="11091672" cy="819150"/>
          </a:xfrm>
        </p:spPr>
        <p:txBody>
          <a:bodyPr/>
          <a:lstStyle>
            <a:lvl1pPr>
              <a:defRPr>
                <a:solidFill>
                  <a:schemeClr val="tx2"/>
                </a:solidFill>
              </a:defRPr>
            </a:lvl1pPr>
          </a:lstStyle>
          <a:p>
            <a:r>
              <a:rPr lang="en-US" noProof="0"/>
              <a:t>Place headline here</a:t>
            </a:r>
          </a:p>
        </p:txBody>
      </p:sp>
      <p:cxnSp>
        <p:nvCxnSpPr>
          <p:cNvPr id="8" name="Straight Connector 1">
            <a:extLst>
              <a:ext uri="{FF2B5EF4-FFF2-40B4-BE49-F238E27FC236}">
                <a16:creationId xmlns:a16="http://schemas.microsoft.com/office/drawing/2014/main" id="{1EE515A2-6328-17B6-F24D-B59F3FCBA32F}"/>
              </a:ext>
              <a:ext uri="{C183D7F6-B498-43B3-948B-1728B52AA6E4}">
                <adec:decorative xmlns:adec="http://schemas.microsoft.com/office/drawing/2017/decorative" val="1"/>
              </a:ext>
            </a:extLst>
          </p:cNvPr>
          <p:cNvCxnSpPr>
            <a:cxnSpLocks/>
          </p:cNvCxnSpPr>
          <p:nvPr userDrawn="1"/>
        </p:nvCxnSpPr>
        <p:spPr bwMode="white">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Icon 1">
            <a:extLst>
              <a:ext uri="{FF2B5EF4-FFF2-40B4-BE49-F238E27FC236}">
                <a16:creationId xmlns:a16="http://schemas.microsoft.com/office/drawing/2014/main" id="{13010377-DD72-ACA6-CAE2-3D08A59518D9}"/>
              </a:ext>
              <a:ext uri="{C183D7F6-B498-43B3-948B-1728B52AA6E4}">
                <adec:decorative xmlns:adec="http://schemas.microsoft.com/office/drawing/2017/decorative" val="1"/>
              </a:ext>
            </a:extLst>
          </p:cNvPr>
          <p:cNvSpPr>
            <a:spLocks noGrp="1"/>
          </p:cNvSpPr>
          <p:nvPr>
            <p:ph type="pic" sz="quarter" idx="38" hasCustomPrompt="1"/>
          </p:nvPr>
        </p:nvSpPr>
        <p:spPr bwMode="white">
          <a:xfrm>
            <a:off x="550164" y="2067135"/>
            <a:ext cx="530352" cy="527684"/>
          </a:xfrm>
        </p:spPr>
        <p:txBody>
          <a:bodyPr anchor="ctr"/>
          <a:lstStyle>
            <a:lvl1pPr marL="0" indent="0" algn="ctr">
              <a:buNone/>
              <a:defRPr sz="1000"/>
            </a:lvl1pPr>
          </a:lstStyle>
          <a:p>
            <a:r>
              <a:rPr lang="en-US" noProof="0"/>
              <a:t>Icon</a:t>
            </a:r>
          </a:p>
        </p:txBody>
      </p:sp>
      <p:sp>
        <p:nvSpPr>
          <p:cNvPr id="3" name="Subhead 1">
            <a:extLst>
              <a:ext uri="{FF2B5EF4-FFF2-40B4-BE49-F238E27FC236}">
                <a16:creationId xmlns:a16="http://schemas.microsoft.com/office/drawing/2014/main" id="{E107CB8E-DC12-4ACD-605C-228CD8103202}"/>
              </a:ext>
            </a:extLst>
          </p:cNvPr>
          <p:cNvSpPr>
            <a:spLocks noGrp="1"/>
          </p:cNvSpPr>
          <p:nvPr>
            <p:ph type="body" idx="1" hasCustomPrompt="1"/>
          </p:nvPr>
        </p:nvSpPr>
        <p:spPr bwMode="white">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4" name="Text 1">
            <a:extLst>
              <a:ext uri="{FF2B5EF4-FFF2-40B4-BE49-F238E27FC236}">
                <a16:creationId xmlns:a16="http://schemas.microsoft.com/office/drawing/2014/main" id="{EB3F88AA-FE75-288D-8ACA-587C34A9CF0B}"/>
              </a:ext>
            </a:extLst>
          </p:cNvPr>
          <p:cNvSpPr>
            <a:spLocks noGrp="1"/>
          </p:cNvSpPr>
          <p:nvPr>
            <p:ph type="body" sz="quarter" idx="29"/>
          </p:nvPr>
        </p:nvSpPr>
        <p:spPr bwMode="white">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7" name="Straight Connector 2">
            <a:extLst>
              <a:ext uri="{FF2B5EF4-FFF2-40B4-BE49-F238E27FC236}">
                <a16:creationId xmlns:a16="http://schemas.microsoft.com/office/drawing/2014/main" id="{E3CDB21E-3E80-C8A5-4DEA-8F10880104EC}"/>
              </a:ext>
              <a:ext uri="{C183D7F6-B498-43B3-948B-1728B52AA6E4}">
                <adec:decorative xmlns:adec="http://schemas.microsoft.com/office/drawing/2017/decorative" val="1"/>
              </a:ext>
            </a:extLst>
          </p:cNvPr>
          <p:cNvCxnSpPr>
            <a:cxnSpLocks/>
          </p:cNvCxnSpPr>
          <p:nvPr userDrawn="1"/>
        </p:nvCxnSpPr>
        <p:spPr bwMode="white">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8" name="Icon 2">
            <a:extLst>
              <a:ext uri="{FF2B5EF4-FFF2-40B4-BE49-F238E27FC236}">
                <a16:creationId xmlns:a16="http://schemas.microsoft.com/office/drawing/2014/main" id="{756DEBB3-DBCB-44A2-83F5-673473F749CB}"/>
              </a:ext>
              <a:ext uri="{C183D7F6-B498-43B3-948B-1728B52AA6E4}">
                <adec:decorative xmlns:adec="http://schemas.microsoft.com/office/drawing/2017/decorative" val="1"/>
              </a:ext>
            </a:extLst>
          </p:cNvPr>
          <p:cNvSpPr>
            <a:spLocks noGrp="1"/>
          </p:cNvSpPr>
          <p:nvPr>
            <p:ph type="pic" sz="quarter" idx="39" hasCustomPrompt="1"/>
          </p:nvPr>
        </p:nvSpPr>
        <p:spPr bwMode="white">
          <a:xfrm>
            <a:off x="550164" y="3438516"/>
            <a:ext cx="530352" cy="527684"/>
          </a:xfrm>
        </p:spPr>
        <p:txBody>
          <a:bodyPr anchor="ctr"/>
          <a:lstStyle>
            <a:lvl1pPr marL="0" indent="0" algn="ctr">
              <a:buNone/>
              <a:defRPr sz="1000"/>
            </a:lvl1pPr>
          </a:lstStyle>
          <a:p>
            <a:r>
              <a:rPr lang="en-US" noProof="0"/>
              <a:t>Icon</a:t>
            </a:r>
          </a:p>
        </p:txBody>
      </p:sp>
      <p:sp>
        <p:nvSpPr>
          <p:cNvPr id="11" name="Subhead 2">
            <a:extLst>
              <a:ext uri="{FF2B5EF4-FFF2-40B4-BE49-F238E27FC236}">
                <a16:creationId xmlns:a16="http://schemas.microsoft.com/office/drawing/2014/main" id="{0BEF8BB9-482B-25FA-6F92-DAD2A7D8CA1B}"/>
              </a:ext>
            </a:extLst>
          </p:cNvPr>
          <p:cNvSpPr>
            <a:spLocks noGrp="1"/>
          </p:cNvSpPr>
          <p:nvPr>
            <p:ph type="body" idx="41" hasCustomPrompt="1"/>
          </p:nvPr>
        </p:nvSpPr>
        <p:spPr bwMode="white">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5" name="Text 2">
            <a:extLst>
              <a:ext uri="{FF2B5EF4-FFF2-40B4-BE49-F238E27FC236}">
                <a16:creationId xmlns:a16="http://schemas.microsoft.com/office/drawing/2014/main" id="{8531EFAC-6BE7-BF40-16F2-88B75169248A}"/>
              </a:ext>
            </a:extLst>
          </p:cNvPr>
          <p:cNvSpPr>
            <a:spLocks noGrp="1"/>
          </p:cNvSpPr>
          <p:nvPr>
            <p:ph type="body" sz="quarter" idx="30"/>
          </p:nvPr>
        </p:nvSpPr>
        <p:spPr bwMode="white">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3">
            <a:extLst>
              <a:ext uri="{FF2B5EF4-FFF2-40B4-BE49-F238E27FC236}">
                <a16:creationId xmlns:a16="http://schemas.microsoft.com/office/drawing/2014/main" id="{A88C917E-5734-C78A-29C5-A3E9154C7224}"/>
              </a:ext>
              <a:ext uri="{C183D7F6-B498-43B3-948B-1728B52AA6E4}">
                <adec:decorative xmlns:adec="http://schemas.microsoft.com/office/drawing/2017/decorative" val="1"/>
              </a:ext>
            </a:extLst>
          </p:cNvPr>
          <p:cNvCxnSpPr>
            <a:cxnSpLocks/>
          </p:cNvCxnSpPr>
          <p:nvPr userDrawn="1"/>
        </p:nvCxnSpPr>
        <p:spPr bwMode="white">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 name="Icon 3">
            <a:extLst>
              <a:ext uri="{FF2B5EF4-FFF2-40B4-BE49-F238E27FC236}">
                <a16:creationId xmlns:a16="http://schemas.microsoft.com/office/drawing/2014/main" id="{485C4B5E-97E5-1505-4108-04489D83201A}"/>
              </a:ext>
              <a:ext uri="{C183D7F6-B498-43B3-948B-1728B52AA6E4}">
                <adec:decorative xmlns:adec="http://schemas.microsoft.com/office/drawing/2017/decorative" val="1"/>
              </a:ext>
            </a:extLst>
          </p:cNvPr>
          <p:cNvSpPr>
            <a:spLocks noGrp="1"/>
          </p:cNvSpPr>
          <p:nvPr>
            <p:ph type="pic" sz="quarter" idx="40" hasCustomPrompt="1"/>
          </p:nvPr>
        </p:nvSpPr>
        <p:spPr bwMode="white">
          <a:xfrm>
            <a:off x="550164" y="4813732"/>
            <a:ext cx="530352" cy="527684"/>
          </a:xfrm>
        </p:spPr>
        <p:txBody>
          <a:bodyPr anchor="ctr"/>
          <a:lstStyle>
            <a:lvl1pPr marL="0" indent="0" algn="ctr">
              <a:buNone/>
              <a:defRPr sz="1000"/>
            </a:lvl1pPr>
          </a:lstStyle>
          <a:p>
            <a:r>
              <a:rPr lang="en-US" noProof="0"/>
              <a:t>Icon</a:t>
            </a:r>
          </a:p>
        </p:txBody>
      </p:sp>
      <p:sp>
        <p:nvSpPr>
          <p:cNvPr id="12" name="Subhead 3">
            <a:extLst>
              <a:ext uri="{FF2B5EF4-FFF2-40B4-BE49-F238E27FC236}">
                <a16:creationId xmlns:a16="http://schemas.microsoft.com/office/drawing/2014/main" id="{1AB8E9C8-83AE-C8D2-0184-1E0018C07787}"/>
              </a:ext>
            </a:extLst>
          </p:cNvPr>
          <p:cNvSpPr>
            <a:spLocks noGrp="1"/>
          </p:cNvSpPr>
          <p:nvPr>
            <p:ph type="body" idx="42" hasCustomPrompt="1"/>
          </p:nvPr>
        </p:nvSpPr>
        <p:spPr bwMode="white">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16" name="Text 3">
            <a:extLst>
              <a:ext uri="{FF2B5EF4-FFF2-40B4-BE49-F238E27FC236}">
                <a16:creationId xmlns:a16="http://schemas.microsoft.com/office/drawing/2014/main" id="{DCCBBD6D-3E78-9059-45D4-9D816555A22A}"/>
              </a:ext>
            </a:extLst>
          </p:cNvPr>
          <p:cNvSpPr>
            <a:spLocks noGrp="1"/>
          </p:cNvSpPr>
          <p:nvPr>
            <p:ph type="body" sz="quarter" idx="31"/>
          </p:nvPr>
        </p:nvSpPr>
        <p:spPr bwMode="white">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10" name="Straight Connector 4">
            <a:extLst>
              <a:ext uri="{FF2B5EF4-FFF2-40B4-BE49-F238E27FC236}">
                <a16:creationId xmlns:a16="http://schemas.microsoft.com/office/drawing/2014/main" id="{6845AC87-1606-EC81-CC58-79722EB79E69}"/>
              </a:ext>
              <a:ext uri="{C183D7F6-B498-43B3-948B-1728B52AA6E4}">
                <adec:decorative xmlns:adec="http://schemas.microsoft.com/office/drawing/2017/decorative" val="1"/>
              </a:ext>
            </a:extLst>
          </p:cNvPr>
          <p:cNvCxnSpPr>
            <a:cxnSpLocks/>
          </p:cNvCxnSpPr>
          <p:nvPr userDrawn="1"/>
        </p:nvCxnSpPr>
        <p:spPr bwMode="white">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93449053"/>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con and Text x3 Horizontal">
    <p:bg>
      <p:bgRef idx="1001">
        <a:schemeClr val="bg1"/>
      </p:bgRef>
    </p:bg>
    <p:spTree>
      <p:nvGrpSpPr>
        <p:cNvPr id="1" name=""/>
        <p:cNvGrpSpPr/>
        <p:nvPr/>
      </p:nvGrpSpPr>
      <p:grpSpPr>
        <a:xfrm>
          <a:off x="0" y="0"/>
          <a:ext cx="0" cy="0"/>
          <a:chOff x="0" y="0"/>
          <a:chExt cx="0" cy="0"/>
        </a:xfrm>
      </p:grpSpPr>
      <p:pic>
        <p:nvPicPr>
          <p:cNvPr id="27" name="Graphic Waves">
            <a:extLst>
              <a:ext uri="{FF2B5EF4-FFF2-40B4-BE49-F238E27FC236}">
                <a16:creationId xmlns:a16="http://schemas.microsoft.com/office/drawing/2014/main" id="{0FB43EBC-EA1E-B903-C709-0B40C1981B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ection">
            <a:extLst>
              <a:ext uri="{FF2B5EF4-FFF2-40B4-BE49-F238E27FC236}">
                <a16:creationId xmlns:a16="http://schemas.microsoft.com/office/drawing/2014/main" id="{C3F5BB9A-EE45-B960-B743-E16FDB97B4E6}"/>
              </a:ext>
            </a:extLst>
          </p:cNvPr>
          <p:cNvSpPr>
            <a:spLocks noGrp="1"/>
          </p:cNvSpPr>
          <p:nvPr>
            <p:ph type="body" sz="quarter" idx="27" hasCustomPrompt="1"/>
          </p:nvPr>
        </p:nvSpPr>
        <p:spPr bwMode="black">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black"/>
        <p:txBody>
          <a:bodyPr/>
          <a:lstStyle>
            <a:lvl1pPr>
              <a:defRPr>
                <a:solidFill>
                  <a:schemeClr val="tx2"/>
                </a:solidFill>
              </a:defRPr>
            </a:lvl1pPr>
          </a:lstStyle>
          <a:p>
            <a:r>
              <a:rPr lang="en-US" noProof="0"/>
              <a:t>Place headline here</a:t>
            </a:r>
          </a:p>
        </p:txBody>
      </p:sp>
      <p:cxnSp>
        <p:nvCxnSpPr>
          <p:cNvPr id="7" name="Straight Connector 1">
            <a:extLst>
              <a:ext uri="{FF2B5EF4-FFF2-40B4-BE49-F238E27FC236}">
                <a16:creationId xmlns:a16="http://schemas.microsoft.com/office/drawing/2014/main" id="{EE7B90CD-44DA-BFA1-CD41-10FBF6BCD8E5}"/>
              </a:ext>
              <a:ext uri="{C183D7F6-B498-43B3-948B-1728B52AA6E4}">
                <adec:decorative xmlns:adec="http://schemas.microsoft.com/office/drawing/2017/decorative" val="1"/>
              </a:ext>
            </a:extLst>
          </p:cNvPr>
          <p:cNvCxnSpPr>
            <a:cxnSpLocks/>
          </p:cNvCxnSpPr>
          <p:nvPr userDrawn="1"/>
        </p:nvCxnSpPr>
        <p:spPr bwMode="black">
          <a:xfrm>
            <a:off x="550165" y="1644648"/>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3" name="Icon 1">
            <a:extLst>
              <a:ext uri="{FF2B5EF4-FFF2-40B4-BE49-F238E27FC236}">
                <a16:creationId xmlns:a16="http://schemas.microsoft.com/office/drawing/2014/main" id="{077235C8-D369-B55E-6085-346A9C8F975F}"/>
              </a:ext>
              <a:ext uri="{C183D7F6-B498-43B3-948B-1728B52AA6E4}">
                <adec:decorative xmlns:adec="http://schemas.microsoft.com/office/drawing/2017/decorative" val="1"/>
              </a:ext>
            </a:extLst>
          </p:cNvPr>
          <p:cNvSpPr>
            <a:spLocks noGrp="1"/>
          </p:cNvSpPr>
          <p:nvPr>
            <p:ph type="pic" sz="quarter" idx="38" hasCustomPrompt="1"/>
          </p:nvPr>
        </p:nvSpPr>
        <p:spPr bwMode="black">
          <a:xfrm>
            <a:off x="550164" y="2067135"/>
            <a:ext cx="530352" cy="527684"/>
          </a:xfrm>
        </p:spPr>
        <p:txBody>
          <a:bodyPr anchor="ctr"/>
          <a:lstStyle>
            <a:lvl1pPr marL="0" indent="0" algn="ctr">
              <a:buNone/>
              <a:defRPr sz="1000"/>
            </a:lvl1pPr>
          </a:lstStyle>
          <a:p>
            <a:r>
              <a:rPr lang="en-US" noProof="0"/>
              <a:t>Icon</a:t>
            </a:r>
          </a:p>
        </p:txBody>
      </p:sp>
      <p:sp>
        <p:nvSpPr>
          <p:cNvPr id="26" name="Subhead 1">
            <a:extLst>
              <a:ext uri="{FF2B5EF4-FFF2-40B4-BE49-F238E27FC236}">
                <a16:creationId xmlns:a16="http://schemas.microsoft.com/office/drawing/2014/main" id="{43815CE6-D23A-12AA-A25F-CE9E6D380C80}"/>
              </a:ext>
            </a:extLst>
          </p:cNvPr>
          <p:cNvSpPr>
            <a:spLocks noGrp="1"/>
          </p:cNvSpPr>
          <p:nvPr>
            <p:ph type="body" idx="1" hasCustomPrompt="1"/>
          </p:nvPr>
        </p:nvSpPr>
        <p:spPr bwMode="black">
          <a:xfrm>
            <a:off x="1650099" y="1898639"/>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0" name="Text 1">
            <a:extLst>
              <a:ext uri="{FF2B5EF4-FFF2-40B4-BE49-F238E27FC236}">
                <a16:creationId xmlns:a16="http://schemas.microsoft.com/office/drawing/2014/main" id="{FBC4333F-4D56-7AD5-4838-96E024765FCC}"/>
              </a:ext>
            </a:extLst>
          </p:cNvPr>
          <p:cNvSpPr>
            <a:spLocks noGrp="1"/>
          </p:cNvSpPr>
          <p:nvPr>
            <p:ph type="body" sz="quarter" idx="29"/>
          </p:nvPr>
        </p:nvSpPr>
        <p:spPr bwMode="black">
          <a:xfrm>
            <a:off x="1650100" y="2178617"/>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3" name="Straight Connector 2">
            <a:extLst>
              <a:ext uri="{FF2B5EF4-FFF2-40B4-BE49-F238E27FC236}">
                <a16:creationId xmlns:a16="http://schemas.microsoft.com/office/drawing/2014/main" id="{C40F7222-353C-A713-25E6-0A9DEFC0F184}"/>
              </a:ext>
              <a:ext uri="{C183D7F6-B498-43B3-948B-1728B52AA6E4}">
                <adec:decorative xmlns:adec="http://schemas.microsoft.com/office/drawing/2017/decorative" val="1"/>
              </a:ext>
            </a:extLst>
          </p:cNvPr>
          <p:cNvCxnSpPr>
            <a:cxnSpLocks/>
          </p:cNvCxnSpPr>
          <p:nvPr userDrawn="1"/>
        </p:nvCxnSpPr>
        <p:spPr bwMode="black">
          <a:xfrm>
            <a:off x="550165" y="3017307"/>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4" name="Icon 2">
            <a:extLst>
              <a:ext uri="{FF2B5EF4-FFF2-40B4-BE49-F238E27FC236}">
                <a16:creationId xmlns:a16="http://schemas.microsoft.com/office/drawing/2014/main" id="{37F52CC6-28D9-1669-D15C-F1647471366F}"/>
              </a:ext>
              <a:ext uri="{C183D7F6-B498-43B3-948B-1728B52AA6E4}">
                <adec:decorative xmlns:adec="http://schemas.microsoft.com/office/drawing/2017/decorative" val="1"/>
              </a:ext>
            </a:extLst>
          </p:cNvPr>
          <p:cNvSpPr>
            <a:spLocks noGrp="1"/>
          </p:cNvSpPr>
          <p:nvPr>
            <p:ph type="pic" sz="quarter" idx="39" hasCustomPrompt="1"/>
          </p:nvPr>
        </p:nvSpPr>
        <p:spPr bwMode="black">
          <a:xfrm>
            <a:off x="550164" y="3438516"/>
            <a:ext cx="530352" cy="527684"/>
          </a:xfrm>
        </p:spPr>
        <p:txBody>
          <a:bodyPr anchor="ctr"/>
          <a:lstStyle>
            <a:lvl1pPr marL="0" indent="0" algn="ctr">
              <a:buNone/>
              <a:defRPr sz="1000"/>
            </a:lvl1pPr>
          </a:lstStyle>
          <a:p>
            <a:r>
              <a:rPr lang="en-US" noProof="0"/>
              <a:t>Icon</a:t>
            </a:r>
          </a:p>
        </p:txBody>
      </p:sp>
      <p:sp>
        <p:nvSpPr>
          <p:cNvPr id="28" name="Subhead 2">
            <a:extLst>
              <a:ext uri="{FF2B5EF4-FFF2-40B4-BE49-F238E27FC236}">
                <a16:creationId xmlns:a16="http://schemas.microsoft.com/office/drawing/2014/main" id="{49C98FD3-B5B1-5743-3560-3D8953126C5A}"/>
              </a:ext>
            </a:extLst>
          </p:cNvPr>
          <p:cNvSpPr>
            <a:spLocks noGrp="1"/>
          </p:cNvSpPr>
          <p:nvPr>
            <p:ph type="body" idx="41" hasCustomPrompt="1"/>
          </p:nvPr>
        </p:nvSpPr>
        <p:spPr bwMode="black">
          <a:xfrm>
            <a:off x="1650099" y="3264361"/>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1" name="Text 2">
            <a:extLst>
              <a:ext uri="{FF2B5EF4-FFF2-40B4-BE49-F238E27FC236}">
                <a16:creationId xmlns:a16="http://schemas.microsoft.com/office/drawing/2014/main" id="{276E51B3-29A0-BEA7-E8BD-09316F59FFF3}"/>
              </a:ext>
            </a:extLst>
          </p:cNvPr>
          <p:cNvSpPr>
            <a:spLocks noGrp="1"/>
          </p:cNvSpPr>
          <p:nvPr>
            <p:ph type="body" sz="quarter" idx="30"/>
          </p:nvPr>
        </p:nvSpPr>
        <p:spPr bwMode="black">
          <a:xfrm>
            <a:off x="1650100" y="3549998"/>
            <a:ext cx="5449824" cy="572984"/>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8" name="Straight Connector 3">
            <a:extLst>
              <a:ext uri="{FF2B5EF4-FFF2-40B4-BE49-F238E27FC236}">
                <a16:creationId xmlns:a16="http://schemas.microsoft.com/office/drawing/2014/main" id="{69E1BE35-CD88-393B-CDAF-6BFCA4FF9B09}"/>
              </a:ext>
              <a:ext uri="{C183D7F6-B498-43B3-948B-1728B52AA6E4}">
                <adec:decorative xmlns:adec="http://schemas.microsoft.com/office/drawing/2017/decorative" val="1"/>
              </a:ext>
            </a:extLst>
          </p:cNvPr>
          <p:cNvCxnSpPr>
            <a:cxnSpLocks/>
          </p:cNvCxnSpPr>
          <p:nvPr userDrawn="1"/>
        </p:nvCxnSpPr>
        <p:spPr bwMode="black">
          <a:xfrm>
            <a:off x="550165" y="438996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5" name="Icon 3">
            <a:extLst>
              <a:ext uri="{FF2B5EF4-FFF2-40B4-BE49-F238E27FC236}">
                <a16:creationId xmlns:a16="http://schemas.microsoft.com/office/drawing/2014/main" id="{BF59C226-73BC-872F-0023-C652CA1B0E49}"/>
              </a:ext>
              <a:ext uri="{C183D7F6-B498-43B3-948B-1728B52AA6E4}">
                <adec:decorative xmlns:adec="http://schemas.microsoft.com/office/drawing/2017/decorative" val="1"/>
              </a:ext>
            </a:extLst>
          </p:cNvPr>
          <p:cNvSpPr>
            <a:spLocks noGrp="1"/>
          </p:cNvSpPr>
          <p:nvPr>
            <p:ph type="pic" sz="quarter" idx="40" hasCustomPrompt="1"/>
          </p:nvPr>
        </p:nvSpPr>
        <p:spPr bwMode="black">
          <a:xfrm>
            <a:off x="550164" y="4813732"/>
            <a:ext cx="530352" cy="527684"/>
          </a:xfrm>
        </p:spPr>
        <p:txBody>
          <a:bodyPr anchor="ctr"/>
          <a:lstStyle>
            <a:lvl1pPr marL="0" indent="0" algn="ctr">
              <a:buNone/>
              <a:defRPr sz="1000"/>
            </a:lvl1pPr>
          </a:lstStyle>
          <a:p>
            <a:r>
              <a:rPr lang="en-US" noProof="0"/>
              <a:t>Icon</a:t>
            </a:r>
          </a:p>
        </p:txBody>
      </p:sp>
      <p:sp>
        <p:nvSpPr>
          <p:cNvPr id="29" name="Subhead 3">
            <a:extLst>
              <a:ext uri="{FF2B5EF4-FFF2-40B4-BE49-F238E27FC236}">
                <a16:creationId xmlns:a16="http://schemas.microsoft.com/office/drawing/2014/main" id="{A5141198-F0E9-278D-F851-0A9CB32C06D0}"/>
              </a:ext>
            </a:extLst>
          </p:cNvPr>
          <p:cNvSpPr>
            <a:spLocks noGrp="1"/>
          </p:cNvSpPr>
          <p:nvPr>
            <p:ph type="body" idx="42" hasCustomPrompt="1"/>
          </p:nvPr>
        </p:nvSpPr>
        <p:spPr bwMode="black">
          <a:xfrm>
            <a:off x="1650099" y="4639136"/>
            <a:ext cx="5446025" cy="27432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 here</a:t>
            </a:r>
          </a:p>
        </p:txBody>
      </p:sp>
      <p:sp>
        <p:nvSpPr>
          <p:cNvPr id="32" name="Text 3">
            <a:extLst>
              <a:ext uri="{FF2B5EF4-FFF2-40B4-BE49-F238E27FC236}">
                <a16:creationId xmlns:a16="http://schemas.microsoft.com/office/drawing/2014/main" id="{5D17E7AA-821D-1585-D818-F7AB84CA98CD}"/>
              </a:ext>
            </a:extLst>
          </p:cNvPr>
          <p:cNvSpPr>
            <a:spLocks noGrp="1"/>
          </p:cNvSpPr>
          <p:nvPr>
            <p:ph type="body" sz="quarter" idx="31"/>
          </p:nvPr>
        </p:nvSpPr>
        <p:spPr bwMode="black">
          <a:xfrm>
            <a:off x="1650100" y="4921378"/>
            <a:ext cx="5449824" cy="576819"/>
          </a:xfrm>
        </p:spPr>
        <p:txBody>
          <a:bodyPr anchor="t" anchorCtr="0"/>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p:txBody>
      </p:sp>
      <p:cxnSp>
        <p:nvCxnSpPr>
          <p:cNvPr id="9" name="Straight Connector 4">
            <a:extLst>
              <a:ext uri="{FF2B5EF4-FFF2-40B4-BE49-F238E27FC236}">
                <a16:creationId xmlns:a16="http://schemas.microsoft.com/office/drawing/2014/main" id="{CE792BB7-483B-EE84-92B7-D8DC658593E4}"/>
              </a:ext>
              <a:ext uri="{C183D7F6-B498-43B3-948B-1728B52AA6E4}">
                <adec:decorative xmlns:adec="http://schemas.microsoft.com/office/drawing/2017/decorative" val="1"/>
              </a:ext>
            </a:extLst>
          </p:cNvPr>
          <p:cNvCxnSpPr>
            <a:cxnSpLocks/>
          </p:cNvCxnSpPr>
          <p:nvPr userDrawn="1"/>
        </p:nvCxnSpPr>
        <p:spPr bwMode="black">
          <a:xfrm>
            <a:off x="550165" y="5762626"/>
            <a:ext cx="654596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black"/>
        <p:txBody>
          <a:bodyPr/>
          <a:lstStyle>
            <a:lvl1pPr>
              <a:defRPr>
                <a:solidFill>
                  <a:schemeClr val="tx2"/>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black"/>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8110270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A">
    <p:bg bwMode="gray">
      <p:bgPr>
        <a:solidFill>
          <a:srgbClr val="EDECF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6E64CD-6DE6-4D96-7625-AA99DA689BA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white">
          <a:xfrm flipH="1">
            <a:off x="0" y="-806"/>
            <a:ext cx="4294188" cy="68588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ection">
            <a:extLst>
              <a:ext uri="{FF2B5EF4-FFF2-40B4-BE49-F238E27FC236}">
                <a16:creationId xmlns:a16="http://schemas.microsoft.com/office/drawing/2014/main" id="{2B8FF2E3-6DDB-FDAC-7C65-54DDB199611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3C56CD4F-3DA7-5552-4C4E-F47949F9E491}"/>
              </a:ext>
            </a:extLst>
          </p:cNvPr>
          <p:cNvSpPr>
            <a:spLocks noGrp="1"/>
          </p:cNvSpPr>
          <p:nvPr>
            <p:ph type="title" hasCustomPrompt="1"/>
          </p:nvPr>
        </p:nvSpPr>
        <p:spPr>
          <a:xfrm>
            <a:off x="550164" y="1050244"/>
            <a:ext cx="3605276" cy="1807256"/>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760F39E3-45AC-1A04-8912-893DAC0E3C63}"/>
              </a:ext>
            </a:extLst>
          </p:cNvPr>
          <p:cNvSpPr>
            <a:spLocks noGrp="1"/>
          </p:cNvSpPr>
          <p:nvPr>
            <p:ph type="body" sz="half" idx="2" hasCustomPrompt="1"/>
          </p:nvPr>
        </p:nvSpPr>
        <p:spPr>
          <a:xfrm>
            <a:off x="550164" y="3213100"/>
            <a:ext cx="3336036" cy="2549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9" name="Content">
            <a:extLst>
              <a:ext uri="{FF2B5EF4-FFF2-40B4-BE49-F238E27FC236}">
                <a16:creationId xmlns:a16="http://schemas.microsoft.com/office/drawing/2014/main" id="{D1303120-1537-F993-4316-074426C88077}"/>
              </a:ext>
            </a:extLst>
          </p:cNvPr>
          <p:cNvSpPr>
            <a:spLocks noGrp="1"/>
          </p:cNvSpPr>
          <p:nvPr>
            <p:ph sz="quarter" idx="13"/>
          </p:nvPr>
        </p:nvSpPr>
        <p:spPr>
          <a:xfrm>
            <a:off x="5092700" y="546100"/>
            <a:ext cx="6551613" cy="521525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44" name="Straight Connector 43">
            <a:extLst>
              <a:ext uri="{FF2B5EF4-FFF2-40B4-BE49-F238E27FC236}">
                <a16:creationId xmlns:a16="http://schemas.microsoft.com/office/drawing/2014/main" id="{C970609C-4F75-F5B5-D900-D7F2DCE40F47}"/>
              </a:ext>
              <a:ext uri="{C183D7F6-B498-43B3-948B-1728B52AA6E4}">
                <adec:decorative xmlns:adec="http://schemas.microsoft.com/office/drawing/2017/decorative" val="1"/>
              </a:ext>
            </a:extLst>
          </p:cNvPr>
          <p:cNvCxnSpPr>
            <a:cxnSpLocks/>
          </p:cNvCxnSpPr>
          <p:nvPr userDrawn="1"/>
        </p:nvCxnSpPr>
        <p:spPr bwMode="black">
          <a:xfrm>
            <a:off x="550091" y="5762625"/>
            <a:ext cx="11094222" cy="0"/>
          </a:xfrm>
          <a:prstGeom prst="line">
            <a:avLst/>
          </a:prstGeom>
          <a:ln w="9525">
            <a:solidFill>
              <a:srgbClr val="C1BFFF"/>
            </a:solidFill>
          </a:ln>
        </p:spPr>
        <p:style>
          <a:lnRef idx="2">
            <a:schemeClr val="accent1"/>
          </a:lnRef>
          <a:fillRef idx="0">
            <a:schemeClr val="accent1"/>
          </a:fillRef>
          <a:effectRef idx="1">
            <a:schemeClr val="accent1"/>
          </a:effectRef>
          <a:fontRef idx="minor">
            <a:schemeClr val="tx1"/>
          </a:fontRef>
        </p:style>
      </p:cxnSp>
      <p:sp>
        <p:nvSpPr>
          <p:cNvPr id="2" name="Source">
            <a:extLst>
              <a:ext uri="{FF2B5EF4-FFF2-40B4-BE49-F238E27FC236}">
                <a16:creationId xmlns:a16="http://schemas.microsoft.com/office/drawing/2014/main" id="{315BF4B9-1318-5EEB-220A-29BD725A1B6B}"/>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D1AFFB69-8FC3-C973-85F0-A5CBEB47FD4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CB43C349-79B0-796D-7AA3-C8D61621AA1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3829299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ith Caption B">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2"/>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ounded Rectangle 5">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5110417" y="546100"/>
            <a:ext cx="6552090" cy="5763259"/>
          </a:xfrm>
          <a:prstGeom prst="roundRect">
            <a:avLst>
              <a:gd name="adj" fmla="val 309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3" name="Content">
            <a:extLst>
              <a:ext uri="{FF2B5EF4-FFF2-40B4-BE49-F238E27FC236}">
                <a16:creationId xmlns:a16="http://schemas.microsoft.com/office/drawing/2014/main" id="{5B96EC47-92C1-48BA-1316-1AD5578E7A93}"/>
              </a:ext>
            </a:extLst>
          </p:cNvPr>
          <p:cNvSpPr>
            <a:spLocks noGrp="1"/>
          </p:cNvSpPr>
          <p:nvPr>
            <p:ph sz="quarter" idx="31"/>
          </p:nvPr>
        </p:nvSpPr>
        <p:spPr>
          <a:xfrm>
            <a:off x="5952245" y="1372552"/>
            <a:ext cx="4868434" cy="411035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025027988"/>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with Caption">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552450"/>
            <a:ext cx="3607499" cy="1866900"/>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14" name="Text">
            <a:extLst>
              <a:ext uri="{FF2B5EF4-FFF2-40B4-BE49-F238E27FC236}">
                <a16:creationId xmlns:a16="http://schemas.microsoft.com/office/drawing/2014/main" id="{87635D7D-69A6-0770-E49C-F406ED8B6F91}"/>
              </a:ext>
            </a:extLst>
          </p:cNvPr>
          <p:cNvSpPr>
            <a:spLocks noGrp="1"/>
          </p:cNvSpPr>
          <p:nvPr>
            <p:ph type="body" sz="quarter" idx="28"/>
          </p:nvPr>
        </p:nvSpPr>
        <p:spPr>
          <a:xfrm>
            <a:off x="542926" y="2743201"/>
            <a:ext cx="3605276" cy="3019424"/>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able">
            <a:extLst>
              <a:ext uri="{FF2B5EF4-FFF2-40B4-BE49-F238E27FC236}">
                <a16:creationId xmlns:a16="http://schemas.microsoft.com/office/drawing/2014/main" id="{F31A03D0-7A75-EBC2-6CA6-C4D42A02448F}"/>
              </a:ext>
              <a:ext uri="{C183D7F6-B498-43B3-948B-1728B52AA6E4}">
                <adec:decorative xmlns:adec="http://schemas.microsoft.com/office/drawing/2017/decorative" val="0"/>
              </a:ext>
            </a:extLst>
          </p:cNvPr>
          <p:cNvSpPr>
            <a:spLocks noGrp="1"/>
          </p:cNvSpPr>
          <p:nvPr>
            <p:ph type="tbl" sz="quarter" idx="29"/>
          </p:nvPr>
        </p:nvSpPr>
        <p:spPr bwMode="gray">
          <a:xfrm>
            <a:off x="5092699" y="547688"/>
            <a:ext cx="6556375" cy="5761672"/>
          </a:xfrm>
          <a:solidFill>
            <a:schemeClr val="bg1"/>
          </a:solidFill>
        </p:spPr>
        <p:txBody>
          <a:bodyPr tIns="91440" anchor="t" anchorCtr="0"/>
          <a:lstStyle>
            <a:lvl1pPr marL="0" indent="0" algn="ctr">
              <a:buNone/>
              <a:defRPr sz="1400"/>
            </a:lvl1pPr>
          </a:lstStyle>
          <a:p>
            <a:r>
              <a:rPr lang="en-US" noProof="0"/>
              <a:t>Click icon to add table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6581323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with Chart and Image">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5" y="1366837"/>
            <a:ext cx="5473922" cy="1957413"/>
          </a:xfrm>
        </p:spPr>
        <p:txBody>
          <a:bodyPr anchor="t"/>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4" name="Text">
            <a:extLst>
              <a:ext uri="{FF2B5EF4-FFF2-40B4-BE49-F238E27FC236}">
                <a16:creationId xmlns:a16="http://schemas.microsoft.com/office/drawing/2014/main" id="{3D94B6B5-22C6-70C3-3140-BD544CC8AFF7}"/>
              </a:ext>
            </a:extLst>
          </p:cNvPr>
          <p:cNvSpPr>
            <a:spLocks noGrp="1"/>
          </p:cNvSpPr>
          <p:nvPr>
            <p:ph type="body" sz="quarter" idx="30"/>
          </p:nvPr>
        </p:nvSpPr>
        <p:spPr>
          <a:xfrm>
            <a:off x="542925" y="3532162"/>
            <a:ext cx="4686300" cy="2230462"/>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ounded Rectangle">
            <a:extLst>
              <a:ext uri="{FF2B5EF4-FFF2-40B4-BE49-F238E27FC236}">
                <a16:creationId xmlns:a16="http://schemas.microsoft.com/office/drawing/2014/main" id="{05C4B2AB-F57A-888C-0AB4-4FCC77B42AF5}"/>
              </a:ext>
              <a:ext uri="{C183D7F6-B498-43B3-948B-1728B52AA6E4}">
                <adec:decorative xmlns:adec="http://schemas.microsoft.com/office/drawing/2017/decorative" val="1"/>
              </a:ext>
            </a:extLst>
          </p:cNvPr>
          <p:cNvSpPr>
            <a:spLocks/>
          </p:cNvSpPr>
          <p:nvPr userDrawn="1"/>
        </p:nvSpPr>
        <p:spPr bwMode="white">
          <a:xfrm>
            <a:off x="6167915" y="546100"/>
            <a:ext cx="5476875" cy="2778151"/>
          </a:xfrm>
          <a:prstGeom prst="roundRect">
            <a:avLst>
              <a:gd name="adj" fmla="val 548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5" name="Chart">
            <a:extLst>
              <a:ext uri="{FF2B5EF4-FFF2-40B4-BE49-F238E27FC236}">
                <a16:creationId xmlns:a16="http://schemas.microsoft.com/office/drawing/2014/main" id="{E684B968-A145-049C-DF67-C92D5DC7CE72}"/>
              </a:ext>
            </a:extLst>
          </p:cNvPr>
          <p:cNvSpPr>
            <a:spLocks noGrp="1"/>
          </p:cNvSpPr>
          <p:nvPr>
            <p:ph type="chart" sz="quarter" idx="29"/>
          </p:nvPr>
        </p:nvSpPr>
        <p:spPr>
          <a:xfrm>
            <a:off x="6488113" y="723119"/>
            <a:ext cx="4919662" cy="2424113"/>
          </a:xfrm>
        </p:spPr>
        <p:txBody>
          <a:bodyPr tIns="91440" anchor="t" anchorCtr="0"/>
          <a:lstStyle>
            <a:lvl1pPr marL="0" indent="0" algn="ctr">
              <a:buNone/>
              <a:defRPr sz="1400"/>
            </a:lvl1pPr>
          </a:lstStyle>
          <a:p>
            <a:r>
              <a:rPr lang="en-US" noProof="0"/>
              <a:t>Click icon to add chart</a:t>
            </a:r>
          </a:p>
        </p:txBody>
      </p:sp>
      <p:sp>
        <p:nvSpPr>
          <p:cNvPr id="13" name="Picture">
            <a:extLst>
              <a:ext uri="{FF2B5EF4-FFF2-40B4-BE49-F238E27FC236}">
                <a16:creationId xmlns:a16="http://schemas.microsoft.com/office/drawing/2014/main" id="{185406D2-B00C-585A-A8BF-759DA5B98176}"/>
              </a:ext>
              <a:ext uri="{C183D7F6-B498-43B3-948B-1728B52AA6E4}">
                <adec:decorative xmlns:adec="http://schemas.microsoft.com/office/drawing/2017/decorative" val="1"/>
              </a:ext>
            </a:extLst>
          </p:cNvPr>
          <p:cNvSpPr>
            <a:spLocks noGrp="1"/>
          </p:cNvSpPr>
          <p:nvPr>
            <p:ph type="pic" sz="quarter" idx="28" hasCustomPrompt="1"/>
          </p:nvPr>
        </p:nvSpPr>
        <p:spPr bwMode="gray">
          <a:xfrm>
            <a:off x="6165849" y="3532162"/>
            <a:ext cx="5478463" cy="2778151"/>
          </a:xfrm>
          <a:prstGeom prst="roundRect">
            <a:avLst>
              <a:gd name="adj" fmla="val 5810"/>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6" name="Footer">
            <a:extLst>
              <a:ext uri="{FF2B5EF4-FFF2-40B4-BE49-F238E27FC236}">
                <a16:creationId xmlns:a16="http://schemas.microsoft.com/office/drawing/2014/main" id="{2EF7F24B-751D-7492-7AE6-410AAE5960EE}"/>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 uri="{C183D7F6-B498-43B3-948B-1728B52AA6E4}">
                <adec:decorative xmlns:adec="http://schemas.microsoft.com/office/drawing/2017/decorative" val="0"/>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44081257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29518406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with Caption x3">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552450"/>
            <a:ext cx="11067619" cy="819150"/>
          </a:xfrm>
        </p:spPr>
        <p:txBody>
          <a:bodyPr/>
          <a:lstStyle/>
          <a:p>
            <a:r>
              <a:rPr lang="en-US" noProof="0"/>
              <a:t>Place headline here</a:t>
            </a:r>
          </a:p>
        </p:txBody>
      </p:sp>
      <p:sp>
        <p:nvSpPr>
          <p:cNvPr id="5" name="Rounded Rectangle">
            <a:extLst>
              <a:ext uri="{FF2B5EF4-FFF2-40B4-BE49-F238E27FC236}">
                <a16:creationId xmlns:a16="http://schemas.microsoft.com/office/drawing/2014/main" id="{43BC7A31-D3E2-BEAB-2872-E025B38159FF}"/>
              </a:ext>
              <a:ext uri="{C183D7F6-B498-43B3-948B-1728B52AA6E4}">
                <adec:decorative xmlns:adec="http://schemas.microsoft.com/office/drawing/2017/decorative" val="1"/>
              </a:ext>
            </a:extLst>
          </p:cNvPr>
          <p:cNvSpPr/>
          <p:nvPr userDrawn="1"/>
        </p:nvSpPr>
        <p:spPr bwMode="white">
          <a:xfrm>
            <a:off x="550164"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 name="Chart 1">
            <a:extLst>
              <a:ext uri="{FF2B5EF4-FFF2-40B4-BE49-F238E27FC236}">
                <a16:creationId xmlns:a16="http://schemas.microsoft.com/office/drawing/2014/main" id="{FADACD2F-CC8C-1642-5883-95CACF779B0E}"/>
              </a:ext>
            </a:extLst>
          </p:cNvPr>
          <p:cNvSpPr>
            <a:spLocks noGrp="1"/>
          </p:cNvSpPr>
          <p:nvPr>
            <p:ph type="chart" sz="quarter" idx="13"/>
          </p:nvPr>
        </p:nvSpPr>
        <p:spPr>
          <a:xfrm>
            <a:off x="834666"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5" name="Chart 1 Title">
            <a:extLst>
              <a:ext uri="{FF2B5EF4-FFF2-40B4-BE49-F238E27FC236}">
                <a16:creationId xmlns:a16="http://schemas.microsoft.com/office/drawing/2014/main" id="{D10DAACE-F057-7580-94DA-7C4C5BD03A2F}"/>
              </a:ext>
            </a:extLst>
          </p:cNvPr>
          <p:cNvSpPr>
            <a:spLocks noGrp="1"/>
          </p:cNvSpPr>
          <p:nvPr>
            <p:ph type="body" sz="quarter" idx="19" hasCustomPrompt="1"/>
          </p:nvPr>
        </p:nvSpPr>
        <p:spPr>
          <a:xfrm>
            <a:off x="834666"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0" name="Chart 1 Description">
            <a:extLst>
              <a:ext uri="{FF2B5EF4-FFF2-40B4-BE49-F238E27FC236}">
                <a16:creationId xmlns:a16="http://schemas.microsoft.com/office/drawing/2014/main" id="{8B5D6A24-C8A4-EEEC-21B8-92B7A2D661AD}"/>
              </a:ext>
            </a:extLst>
          </p:cNvPr>
          <p:cNvSpPr>
            <a:spLocks noGrp="1"/>
          </p:cNvSpPr>
          <p:nvPr>
            <p:ph type="body" sz="quarter" idx="14" hasCustomPrompt="1"/>
          </p:nvPr>
        </p:nvSpPr>
        <p:spPr>
          <a:xfrm>
            <a:off x="834666"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8" name="Chart 1 Source">
            <a:extLst>
              <a:ext uri="{FF2B5EF4-FFF2-40B4-BE49-F238E27FC236}">
                <a16:creationId xmlns:a16="http://schemas.microsoft.com/office/drawing/2014/main" id="{9006CAB2-B82A-4B76-8956-5F828DD81CA4}"/>
              </a:ext>
            </a:extLst>
          </p:cNvPr>
          <p:cNvSpPr>
            <a:spLocks noGrp="1"/>
          </p:cNvSpPr>
          <p:nvPr>
            <p:ph type="body" sz="quarter" idx="22" hasCustomPrompt="1"/>
          </p:nvPr>
        </p:nvSpPr>
        <p:spPr>
          <a:xfrm>
            <a:off x="834666"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8" name="Rounded Rectangle">
            <a:extLst>
              <a:ext uri="{FF2B5EF4-FFF2-40B4-BE49-F238E27FC236}">
                <a16:creationId xmlns:a16="http://schemas.microsoft.com/office/drawing/2014/main" id="{8193921E-0D84-88DE-7A4E-009AE0D37A78}"/>
              </a:ext>
              <a:ext uri="{C183D7F6-B498-43B3-948B-1728B52AA6E4}">
                <adec:decorative xmlns:adec="http://schemas.microsoft.com/office/drawing/2017/decorative" val="1"/>
              </a:ext>
            </a:extLst>
          </p:cNvPr>
          <p:cNvSpPr/>
          <p:nvPr userDrawn="1"/>
        </p:nvSpPr>
        <p:spPr bwMode="white">
          <a:xfrm>
            <a:off x="4382271"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Chart 2">
            <a:extLst>
              <a:ext uri="{FF2B5EF4-FFF2-40B4-BE49-F238E27FC236}">
                <a16:creationId xmlns:a16="http://schemas.microsoft.com/office/drawing/2014/main" id="{B0604150-ED55-35CD-261F-4BB39A9F570D}"/>
              </a:ext>
            </a:extLst>
          </p:cNvPr>
          <p:cNvSpPr>
            <a:spLocks noGrp="1"/>
          </p:cNvSpPr>
          <p:nvPr>
            <p:ph type="chart" sz="quarter" idx="15"/>
          </p:nvPr>
        </p:nvSpPr>
        <p:spPr>
          <a:xfrm>
            <a:off x="4666773"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6" name="Chart 2 Title">
            <a:extLst>
              <a:ext uri="{FF2B5EF4-FFF2-40B4-BE49-F238E27FC236}">
                <a16:creationId xmlns:a16="http://schemas.microsoft.com/office/drawing/2014/main" id="{3FF04CB3-5B97-8317-D802-A30F4877C880}"/>
              </a:ext>
            </a:extLst>
          </p:cNvPr>
          <p:cNvSpPr>
            <a:spLocks noGrp="1"/>
          </p:cNvSpPr>
          <p:nvPr>
            <p:ph type="body" sz="quarter" idx="20" hasCustomPrompt="1"/>
          </p:nvPr>
        </p:nvSpPr>
        <p:spPr>
          <a:xfrm>
            <a:off x="4666773"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2" name="Chart 2 Description">
            <a:extLst>
              <a:ext uri="{FF2B5EF4-FFF2-40B4-BE49-F238E27FC236}">
                <a16:creationId xmlns:a16="http://schemas.microsoft.com/office/drawing/2014/main" id="{688EC536-8D7E-823B-C4BE-8C7FA4F186EF}"/>
              </a:ext>
            </a:extLst>
          </p:cNvPr>
          <p:cNvSpPr>
            <a:spLocks noGrp="1"/>
          </p:cNvSpPr>
          <p:nvPr>
            <p:ph type="body" sz="quarter" idx="16" hasCustomPrompt="1"/>
          </p:nvPr>
        </p:nvSpPr>
        <p:spPr>
          <a:xfrm>
            <a:off x="4666773"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29" name="Chart 2 Source">
            <a:extLst>
              <a:ext uri="{FF2B5EF4-FFF2-40B4-BE49-F238E27FC236}">
                <a16:creationId xmlns:a16="http://schemas.microsoft.com/office/drawing/2014/main" id="{A7EA509B-1B67-F29B-AE51-C1E954CB2CC6}"/>
              </a:ext>
            </a:extLst>
          </p:cNvPr>
          <p:cNvSpPr>
            <a:spLocks noGrp="1"/>
          </p:cNvSpPr>
          <p:nvPr>
            <p:ph type="body" sz="quarter" idx="23" hasCustomPrompt="1"/>
          </p:nvPr>
        </p:nvSpPr>
        <p:spPr>
          <a:xfrm>
            <a:off x="4666773"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4" name="Rounded Rectangle">
            <a:extLst>
              <a:ext uri="{FF2B5EF4-FFF2-40B4-BE49-F238E27FC236}">
                <a16:creationId xmlns:a16="http://schemas.microsoft.com/office/drawing/2014/main" id="{3976CF29-3293-1E05-16DE-2D5A9285B7DB}"/>
              </a:ext>
              <a:ext uri="{C183D7F6-B498-43B3-948B-1728B52AA6E4}">
                <adec:decorative xmlns:adec="http://schemas.microsoft.com/office/drawing/2017/decorative" val="1"/>
              </a:ext>
            </a:extLst>
          </p:cNvPr>
          <p:cNvSpPr/>
          <p:nvPr userDrawn="1"/>
        </p:nvSpPr>
        <p:spPr bwMode="white">
          <a:xfrm>
            <a:off x="8214378" y="1644648"/>
            <a:ext cx="3428347" cy="4391757"/>
          </a:xfrm>
          <a:prstGeom prst="roundRect">
            <a:avLst>
              <a:gd name="adj" fmla="val 51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3" name="Chart 3">
            <a:extLst>
              <a:ext uri="{FF2B5EF4-FFF2-40B4-BE49-F238E27FC236}">
                <a16:creationId xmlns:a16="http://schemas.microsoft.com/office/drawing/2014/main" id="{67BE780A-D617-860B-C3FF-BAE8BDF5CD92}"/>
              </a:ext>
            </a:extLst>
          </p:cNvPr>
          <p:cNvSpPr>
            <a:spLocks noGrp="1"/>
          </p:cNvSpPr>
          <p:nvPr>
            <p:ph type="chart" sz="quarter" idx="17"/>
          </p:nvPr>
        </p:nvSpPr>
        <p:spPr>
          <a:xfrm>
            <a:off x="8498880" y="1957388"/>
            <a:ext cx="2859342" cy="2063069"/>
          </a:xfrm>
        </p:spPr>
        <p:txBody>
          <a:bodyPr tIns="91440" anchor="t" anchorCtr="0">
            <a:noAutofit/>
          </a:bodyPr>
          <a:lstStyle>
            <a:lvl1pPr marL="0" indent="0" algn="ctr">
              <a:spcAft>
                <a:spcPts val="0"/>
              </a:spcAft>
              <a:buNone/>
              <a:defRPr sz="1400"/>
            </a:lvl1pPr>
          </a:lstStyle>
          <a:p>
            <a:r>
              <a:rPr lang="en-US" noProof="0"/>
              <a:t>Click icon to add chart</a:t>
            </a:r>
          </a:p>
        </p:txBody>
      </p:sp>
      <p:sp>
        <p:nvSpPr>
          <p:cNvPr id="27" name="Chart 3 Title">
            <a:extLst>
              <a:ext uri="{FF2B5EF4-FFF2-40B4-BE49-F238E27FC236}">
                <a16:creationId xmlns:a16="http://schemas.microsoft.com/office/drawing/2014/main" id="{A6ED8CBD-52F7-3815-E0DF-14C42CDA0C5E}"/>
              </a:ext>
            </a:extLst>
          </p:cNvPr>
          <p:cNvSpPr>
            <a:spLocks noGrp="1"/>
          </p:cNvSpPr>
          <p:nvPr>
            <p:ph type="body" sz="quarter" idx="21" hasCustomPrompt="1"/>
          </p:nvPr>
        </p:nvSpPr>
        <p:spPr>
          <a:xfrm>
            <a:off x="8498880" y="4202162"/>
            <a:ext cx="2859342"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Chart title</a:t>
            </a:r>
          </a:p>
        </p:txBody>
      </p:sp>
      <p:sp>
        <p:nvSpPr>
          <p:cNvPr id="24" name="Chart 3 Description">
            <a:extLst>
              <a:ext uri="{FF2B5EF4-FFF2-40B4-BE49-F238E27FC236}">
                <a16:creationId xmlns:a16="http://schemas.microsoft.com/office/drawing/2014/main" id="{48F9AF94-8334-09BC-B59E-E89B77FE6D0B}"/>
              </a:ext>
            </a:extLst>
          </p:cNvPr>
          <p:cNvSpPr>
            <a:spLocks noGrp="1"/>
          </p:cNvSpPr>
          <p:nvPr>
            <p:ph type="body" sz="quarter" idx="18" hasCustomPrompt="1"/>
          </p:nvPr>
        </p:nvSpPr>
        <p:spPr>
          <a:xfrm>
            <a:off x="8498880" y="4586336"/>
            <a:ext cx="2859342" cy="819150"/>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description here.</a:t>
            </a:r>
          </a:p>
        </p:txBody>
      </p:sp>
      <p:sp>
        <p:nvSpPr>
          <p:cNvPr id="30" name="Chart 3 Source">
            <a:extLst>
              <a:ext uri="{FF2B5EF4-FFF2-40B4-BE49-F238E27FC236}">
                <a16:creationId xmlns:a16="http://schemas.microsoft.com/office/drawing/2014/main" id="{B2165778-FD41-8551-83BE-66F1D6D1F7EE}"/>
              </a:ext>
            </a:extLst>
          </p:cNvPr>
          <p:cNvSpPr>
            <a:spLocks noGrp="1"/>
          </p:cNvSpPr>
          <p:nvPr>
            <p:ph type="body" sz="quarter" idx="24" hasCustomPrompt="1"/>
          </p:nvPr>
        </p:nvSpPr>
        <p:spPr>
          <a:xfrm>
            <a:off x="8498880" y="5486400"/>
            <a:ext cx="2859342" cy="274637"/>
          </a:xfrm>
        </p:spPr>
        <p:txBody>
          <a:bodyPr anchor="b">
            <a:noAutofit/>
          </a:bodyPr>
          <a:lstStyle>
            <a:lvl1pPr marL="0" indent="0">
              <a:spcBef>
                <a:spcPts val="0"/>
              </a:spcBef>
              <a:buNone/>
              <a:defRPr sz="10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Source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007632720"/>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Headline with Image and Text x2">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9" name="Title">
            <a:extLst>
              <a:ext uri="{FF2B5EF4-FFF2-40B4-BE49-F238E27FC236}">
                <a16:creationId xmlns:a16="http://schemas.microsoft.com/office/drawing/2014/main" id="{0BAA8580-747A-61E4-43BE-A79D36CBD6DE}"/>
              </a:ext>
            </a:extLst>
          </p:cNvPr>
          <p:cNvSpPr>
            <a:spLocks noGrp="1"/>
          </p:cNvSpPr>
          <p:nvPr>
            <p:ph type="title" hasCustomPrompt="1"/>
          </p:nvPr>
        </p:nvSpPr>
        <p:spPr>
          <a:xfrm>
            <a:off x="550164" y="1372551"/>
            <a:ext cx="4679061" cy="2517277"/>
          </a:xfrm>
        </p:spPr>
        <p:txBody>
          <a:bodyPr/>
          <a:lstStyle>
            <a:lvl1pPr>
              <a:defRPr sz="4400"/>
            </a:lvl1pPr>
          </a:lstStyle>
          <a:p>
            <a:r>
              <a:rPr lang="en-US" noProof="0"/>
              <a:t>Place headline here, lorem ipsum dolor sit </a:t>
            </a:r>
            <a:r>
              <a:rPr lang="en-US" noProof="0" err="1"/>
              <a:t>amet</a:t>
            </a:r>
            <a:r>
              <a:rPr lang="en-US" noProof="0"/>
              <a:t> diam </a:t>
            </a:r>
            <a:r>
              <a:rPr lang="en-US" noProof="0" err="1"/>
              <a:t>elit</a:t>
            </a:r>
            <a:r>
              <a:rPr lang="en-US" noProof="0"/>
              <a:t> </a:t>
            </a:r>
          </a:p>
        </p:txBody>
      </p:sp>
      <p:sp>
        <p:nvSpPr>
          <p:cNvPr id="2" name="Rounded Rectangle 1">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65850"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Picture 1">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796089" y="2343150"/>
            <a:ext cx="1409698" cy="1485900"/>
          </a:xfrm>
        </p:spPr>
        <p:txBody>
          <a:bodyPr tIns="91440" anchor="t" anchorCtr="0"/>
          <a:lstStyle>
            <a:lvl1pPr marL="0" indent="0" algn="ctr">
              <a:buNone/>
              <a:defRPr sz="1400"/>
            </a:lvl1pPr>
          </a:lstStyle>
          <a:p>
            <a:r>
              <a:rPr lang="en-US" noProof="0"/>
              <a:t>Icon</a:t>
            </a:r>
          </a:p>
        </p:txBody>
      </p:sp>
      <p:sp>
        <p:nvSpPr>
          <p:cNvPr id="12" name="Subhead 1">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193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1">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193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2">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1372552"/>
            <a:ext cx="2670176" cy="4390073"/>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Picture 2">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618664" y="2343150"/>
            <a:ext cx="1409698" cy="1485900"/>
          </a:xfrm>
        </p:spPr>
        <p:txBody>
          <a:bodyPr tIns="91440" anchor="t" anchorCtr="0"/>
          <a:lstStyle>
            <a:lvl1pPr marL="0" indent="0" algn="ctr">
              <a:buNone/>
              <a:defRPr sz="1400"/>
            </a:lvl1pPr>
          </a:lstStyle>
          <a:p>
            <a:r>
              <a:rPr lang="en-US" noProof="0"/>
              <a:t>Icon</a:t>
            </a:r>
          </a:p>
        </p:txBody>
      </p:sp>
      <p:sp>
        <p:nvSpPr>
          <p:cNvPr id="15" name="Subhead 2">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38773" y="4592687"/>
            <a:ext cx="2210277" cy="297267"/>
          </a:xfrm>
        </p:spPr>
        <p:txBody>
          <a:bodyPr>
            <a:noAutofit/>
          </a:bodyPr>
          <a:lstStyle>
            <a:lvl1pPr marL="0" indent="0">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2">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38773" y="4976861"/>
            <a:ext cx="2210277" cy="604789"/>
          </a:xfrm>
        </p:spPr>
        <p:txBody>
          <a:bodyPr>
            <a:noAutofit/>
          </a:bodyPr>
          <a:lstStyle>
            <a:lvl1pPr marL="0" indent="0">
              <a:spcBef>
                <a:spcPts val="0"/>
              </a:spcBef>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21" name="Straight Connector">
            <a:extLst>
              <a:ext uri="{FF2B5EF4-FFF2-40B4-BE49-F238E27FC236}">
                <a16:creationId xmlns:a16="http://schemas.microsoft.com/office/drawing/2014/main" id="{81E8F35B-BE43-51AF-93FB-43D77D24016D}"/>
              </a:ext>
              <a:ext uri="{C183D7F6-B498-43B3-948B-1728B52AA6E4}">
                <adec:decorative xmlns:adec="http://schemas.microsoft.com/office/drawing/2017/decorative" val="1"/>
              </a:ext>
            </a:extLst>
          </p:cNvPr>
          <p:cNvCxnSpPr>
            <a:cxnSpLocks/>
          </p:cNvCxnSpPr>
          <p:nvPr userDrawn="1"/>
        </p:nvCxnSpPr>
        <p:spPr bwMode="black">
          <a:xfrm flipH="1">
            <a:off x="542925" y="5762625"/>
            <a:ext cx="5087312"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258329380"/>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ith Image x3">
    <p:bg bwMode="ltGray">
      <p:bgPr>
        <a:solidFill>
          <a:srgbClr val="EDECF6"/>
        </a:solidFill>
        <a:effectLst/>
      </p:bgPr>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a:xfrm>
            <a:off x="550164" y="1370208"/>
            <a:ext cx="2802636" cy="2058791"/>
          </a:xfrm>
        </p:spPr>
        <p:txBody>
          <a:bodyPr/>
          <a:lstStyle/>
          <a:p>
            <a:r>
              <a:rPr lang="en-US" noProof="0"/>
              <a:t>Place headline here, lorem ipsum dolor sit </a:t>
            </a:r>
            <a:r>
              <a:rPr lang="en-US" noProof="0" err="1"/>
              <a:t>amet</a:t>
            </a:r>
            <a:endParaRPr lang="en-US" noProof="0"/>
          </a:p>
        </p:txBody>
      </p:sp>
      <p:sp>
        <p:nvSpPr>
          <p:cNvPr id="16" name="Heading 1">
            <a:extLst>
              <a:ext uri="{FF2B5EF4-FFF2-40B4-BE49-F238E27FC236}">
                <a16:creationId xmlns:a16="http://schemas.microsoft.com/office/drawing/2014/main" id="{FCC9DF55-A4B0-0465-BFCC-37DECDE5A17D}"/>
              </a:ext>
            </a:extLst>
          </p:cNvPr>
          <p:cNvSpPr>
            <a:spLocks noGrp="1"/>
          </p:cNvSpPr>
          <p:nvPr>
            <p:ph type="body" idx="32" hasCustomPrompt="1"/>
          </p:nvPr>
        </p:nvSpPr>
        <p:spPr>
          <a:xfrm>
            <a:off x="42926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3" name="Subhead 1">
            <a:extLst>
              <a:ext uri="{FF2B5EF4-FFF2-40B4-BE49-F238E27FC236}">
                <a16:creationId xmlns:a16="http://schemas.microsoft.com/office/drawing/2014/main" id="{C24E80FF-3C71-1311-11AF-54A5FE1BEA79}"/>
              </a:ext>
            </a:extLst>
          </p:cNvPr>
          <p:cNvSpPr>
            <a:spLocks noGrp="1"/>
          </p:cNvSpPr>
          <p:nvPr>
            <p:ph type="body" idx="1" hasCustomPrompt="1"/>
          </p:nvPr>
        </p:nvSpPr>
        <p:spPr>
          <a:xfrm>
            <a:off x="42926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4" name="Text 1">
            <a:extLst>
              <a:ext uri="{FF2B5EF4-FFF2-40B4-BE49-F238E27FC236}">
                <a16:creationId xmlns:a16="http://schemas.microsoft.com/office/drawing/2014/main" id="{211301DE-57D3-01C0-ED02-28220C1A8546}"/>
              </a:ext>
            </a:extLst>
          </p:cNvPr>
          <p:cNvSpPr>
            <a:spLocks noGrp="1"/>
          </p:cNvSpPr>
          <p:nvPr>
            <p:ph type="body" sz="quarter" idx="38"/>
          </p:nvPr>
        </p:nvSpPr>
        <p:spPr>
          <a:xfrm>
            <a:off x="4292600"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Picture 1">
            <a:extLst>
              <a:ext uri="{FF2B5EF4-FFF2-40B4-BE49-F238E27FC236}">
                <a16:creationId xmlns:a16="http://schemas.microsoft.com/office/drawing/2014/main" id="{CD5E3A7C-88DE-1CA0-135D-D4963A01BC87}"/>
              </a:ext>
              <a:ext uri="{C183D7F6-B498-43B3-948B-1728B52AA6E4}">
                <adec:decorative xmlns:adec="http://schemas.microsoft.com/office/drawing/2017/decorative" val="1"/>
              </a:ext>
            </a:extLst>
          </p:cNvPr>
          <p:cNvSpPr>
            <a:spLocks noGrp="1"/>
          </p:cNvSpPr>
          <p:nvPr>
            <p:ph type="pic" sz="quarter" idx="35" hasCustomPrompt="1"/>
          </p:nvPr>
        </p:nvSpPr>
        <p:spPr bwMode="gray">
          <a:xfrm>
            <a:off x="42926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r>
              <a:rPr lang="en-US" noProof="0"/>
              <a:t>Add picture here</a:t>
            </a:r>
          </a:p>
        </p:txBody>
      </p:sp>
      <p:sp>
        <p:nvSpPr>
          <p:cNvPr id="17" name="Heading 2">
            <a:extLst>
              <a:ext uri="{FF2B5EF4-FFF2-40B4-BE49-F238E27FC236}">
                <a16:creationId xmlns:a16="http://schemas.microsoft.com/office/drawing/2014/main" id="{D6CB4244-AA07-9C62-4C0C-58EF345C3E90}"/>
              </a:ext>
            </a:extLst>
          </p:cNvPr>
          <p:cNvSpPr>
            <a:spLocks noGrp="1"/>
          </p:cNvSpPr>
          <p:nvPr>
            <p:ph type="body" idx="33" hasCustomPrompt="1"/>
          </p:nvPr>
        </p:nvSpPr>
        <p:spPr>
          <a:xfrm>
            <a:off x="67818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4" name="Text Placeholder 2">
            <a:extLst>
              <a:ext uri="{FF2B5EF4-FFF2-40B4-BE49-F238E27FC236}">
                <a16:creationId xmlns:a16="http://schemas.microsoft.com/office/drawing/2014/main" id="{E7969028-00D9-D8CE-1448-621DC2F4C603}"/>
              </a:ext>
            </a:extLst>
          </p:cNvPr>
          <p:cNvSpPr>
            <a:spLocks noGrp="1"/>
          </p:cNvSpPr>
          <p:nvPr>
            <p:ph type="body" idx="30" hasCustomPrompt="1"/>
          </p:nvPr>
        </p:nvSpPr>
        <p:spPr>
          <a:xfrm>
            <a:off x="67818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5" name="Text 2">
            <a:extLst>
              <a:ext uri="{FF2B5EF4-FFF2-40B4-BE49-F238E27FC236}">
                <a16:creationId xmlns:a16="http://schemas.microsoft.com/office/drawing/2014/main" id="{29DCDE7E-D2D6-4539-E4D3-FF0231419362}"/>
              </a:ext>
            </a:extLst>
          </p:cNvPr>
          <p:cNvSpPr>
            <a:spLocks noGrp="1"/>
          </p:cNvSpPr>
          <p:nvPr>
            <p:ph type="body" sz="quarter" idx="39"/>
          </p:nvPr>
        </p:nvSpPr>
        <p:spPr>
          <a:xfrm>
            <a:off x="67825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Picture 2">
            <a:extLst>
              <a:ext uri="{FF2B5EF4-FFF2-40B4-BE49-F238E27FC236}">
                <a16:creationId xmlns:a16="http://schemas.microsoft.com/office/drawing/2014/main" id="{F830C16D-9055-1B3D-17DC-7E244CE846FD}"/>
              </a:ext>
              <a:ext uri="{C183D7F6-B498-43B3-948B-1728B52AA6E4}">
                <adec:decorative xmlns:adec="http://schemas.microsoft.com/office/drawing/2017/decorative" val="1"/>
              </a:ext>
            </a:extLst>
          </p:cNvPr>
          <p:cNvSpPr>
            <a:spLocks noGrp="1"/>
          </p:cNvSpPr>
          <p:nvPr>
            <p:ph type="pic" sz="quarter" idx="36" hasCustomPrompt="1"/>
          </p:nvPr>
        </p:nvSpPr>
        <p:spPr bwMode="gray">
          <a:xfrm>
            <a:off x="6781800"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8" name="Heading 3">
            <a:extLst>
              <a:ext uri="{FF2B5EF4-FFF2-40B4-BE49-F238E27FC236}">
                <a16:creationId xmlns:a16="http://schemas.microsoft.com/office/drawing/2014/main" id="{18D540FB-5E67-8E16-72C5-A0AE2377C3FF}"/>
              </a:ext>
            </a:extLst>
          </p:cNvPr>
          <p:cNvSpPr>
            <a:spLocks noGrp="1"/>
          </p:cNvSpPr>
          <p:nvPr>
            <p:ph type="body" idx="34" hasCustomPrompt="1"/>
          </p:nvPr>
        </p:nvSpPr>
        <p:spPr>
          <a:xfrm>
            <a:off x="9271000" y="1372089"/>
            <a:ext cx="2350800" cy="304311"/>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a:t>
            </a:r>
          </a:p>
        </p:txBody>
      </p:sp>
      <p:sp>
        <p:nvSpPr>
          <p:cNvPr id="15" name="Subhead 3">
            <a:extLst>
              <a:ext uri="{FF2B5EF4-FFF2-40B4-BE49-F238E27FC236}">
                <a16:creationId xmlns:a16="http://schemas.microsoft.com/office/drawing/2014/main" id="{99FBCCAE-BA0C-C9DC-855E-80DA005BC5DC}"/>
              </a:ext>
            </a:extLst>
          </p:cNvPr>
          <p:cNvSpPr>
            <a:spLocks noGrp="1"/>
          </p:cNvSpPr>
          <p:nvPr>
            <p:ph type="body" idx="31" hasCustomPrompt="1"/>
          </p:nvPr>
        </p:nvSpPr>
        <p:spPr>
          <a:xfrm>
            <a:off x="9271000" y="1757850"/>
            <a:ext cx="2350800" cy="548285"/>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Place subhead here</a:t>
            </a:r>
          </a:p>
        </p:txBody>
      </p:sp>
      <p:sp>
        <p:nvSpPr>
          <p:cNvPr id="19" name="Text 3">
            <a:extLst>
              <a:ext uri="{FF2B5EF4-FFF2-40B4-BE49-F238E27FC236}">
                <a16:creationId xmlns:a16="http://schemas.microsoft.com/office/drawing/2014/main" id="{35230D2C-AC6C-06A7-67BA-0F25A9FF4BFE}"/>
              </a:ext>
              <a:ext uri="{C183D7F6-B498-43B3-948B-1728B52AA6E4}">
                <adec:decorative xmlns:adec="http://schemas.microsoft.com/office/drawing/2017/decorative" val="0"/>
              </a:ext>
            </a:extLst>
          </p:cNvPr>
          <p:cNvSpPr>
            <a:spLocks noGrp="1"/>
          </p:cNvSpPr>
          <p:nvPr>
            <p:ph type="body" sz="quarter" idx="40"/>
          </p:nvPr>
        </p:nvSpPr>
        <p:spPr>
          <a:xfrm>
            <a:off x="9271792" y="2438400"/>
            <a:ext cx="2350008" cy="987552"/>
          </a:xfrm>
        </p:spPr>
        <p:txBody>
          <a:bodyPr/>
          <a:lstStyle>
            <a:lvl1pPr marL="0" indent="0">
              <a:buNone/>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Picture 3">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272876" y="3690938"/>
            <a:ext cx="2371437" cy="2070416"/>
          </a:xfrm>
          <a:prstGeom prst="roundRect">
            <a:avLst>
              <a:gd name="adj" fmla="val 7083"/>
            </a:avLst>
          </a:prstGeom>
          <a:solidFill>
            <a:srgbClr val="C1BFFF"/>
          </a:solidFill>
        </p:spPr>
        <p:txBody>
          <a:bodyPr tIns="91440" anchor="t" anchorCtr="0"/>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8167885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con with Text x4">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552449"/>
            <a:ext cx="4542536" cy="976311"/>
          </a:xfrm>
        </p:spPr>
        <p:txBody>
          <a:bodyPr/>
          <a:lstStyle/>
          <a:p>
            <a:r>
              <a:rPr lang="en-US" noProof="0"/>
              <a:t>Place headline here</a:t>
            </a:r>
          </a:p>
        </p:txBody>
      </p:sp>
      <p:sp>
        <p:nvSpPr>
          <p:cNvPr id="26" name="Text">
            <a:extLst>
              <a:ext uri="{FF2B5EF4-FFF2-40B4-BE49-F238E27FC236}">
                <a16:creationId xmlns:a16="http://schemas.microsoft.com/office/drawing/2014/main" id="{AE8F69D7-C01C-2736-60D1-59C628C1DC6F}"/>
              </a:ext>
            </a:extLst>
          </p:cNvPr>
          <p:cNvSpPr>
            <a:spLocks noGrp="1"/>
          </p:cNvSpPr>
          <p:nvPr>
            <p:ph type="body" sz="quarter" idx="39" hasCustomPrompt="1"/>
          </p:nvPr>
        </p:nvSpPr>
        <p:spPr>
          <a:xfrm>
            <a:off x="6175375" y="555308"/>
            <a:ext cx="5465763" cy="976312"/>
          </a:xfrm>
        </p:spPr>
        <p:txBody>
          <a:bodyPr/>
          <a:lstStyle>
            <a:lvl1pPr marL="0" indent="0">
              <a:spcAft>
                <a:spcPts val="600"/>
              </a:spcAft>
              <a:buNone/>
              <a:defRPr sz="1400"/>
            </a:lvl1pPr>
            <a:lvl2pPr>
              <a:defRPr sz="1400"/>
            </a:lvl2pPr>
            <a:lvl3pPr>
              <a:defRPr sz="1400"/>
            </a:lvl3pPr>
          </a:lstStyle>
          <a:p>
            <a:pPr lvl="0"/>
            <a:r>
              <a:rPr lang="en-US" noProof="0"/>
              <a:t>Optional text here</a:t>
            </a:r>
          </a:p>
        </p:txBody>
      </p:sp>
      <p:sp>
        <p:nvSpPr>
          <p:cNvPr id="10" name="Rounded Rectangle 1">
            <a:extLst>
              <a:ext uri="{FF2B5EF4-FFF2-40B4-BE49-F238E27FC236}">
                <a16:creationId xmlns:a16="http://schemas.microsoft.com/office/drawing/2014/main" id="{2EFEAFF7-1BCF-6F35-8A3A-612509CA852A}"/>
              </a:ext>
              <a:ext uri="{C183D7F6-B498-43B3-948B-1728B52AA6E4}">
                <adec:decorative xmlns:adec="http://schemas.microsoft.com/office/drawing/2017/decorative" val="1"/>
              </a:ext>
            </a:extLst>
          </p:cNvPr>
          <p:cNvSpPr/>
          <p:nvPr userDrawn="1"/>
        </p:nvSpPr>
        <p:spPr bwMode="white">
          <a:xfrm>
            <a:off x="550164"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7" name="Icon 1">
            <a:extLst>
              <a:ext uri="{FF2B5EF4-FFF2-40B4-BE49-F238E27FC236}">
                <a16:creationId xmlns:a16="http://schemas.microsoft.com/office/drawing/2014/main" id="{B6B292F9-D8AD-EF72-DDBF-4496080E9D4F}"/>
              </a:ext>
              <a:ext uri="{C183D7F6-B498-43B3-948B-1728B52AA6E4}">
                <adec:decorative xmlns:adec="http://schemas.microsoft.com/office/drawing/2017/decorative" val="0"/>
              </a:ext>
            </a:extLst>
          </p:cNvPr>
          <p:cNvSpPr>
            <a:spLocks noGrp="1"/>
          </p:cNvSpPr>
          <p:nvPr>
            <p:ph type="pic" sz="quarter" idx="34" hasCustomPrompt="1"/>
          </p:nvPr>
        </p:nvSpPr>
        <p:spPr>
          <a:xfrm>
            <a:off x="1356912" y="2343150"/>
            <a:ext cx="1056680" cy="1085850"/>
          </a:xfrm>
        </p:spPr>
        <p:txBody>
          <a:bodyPr tIns="91440" anchor="t" anchorCtr="0"/>
          <a:lstStyle>
            <a:lvl1pPr marL="0" indent="0" algn="ctr">
              <a:buNone/>
              <a:defRPr sz="1400"/>
            </a:lvl1pPr>
          </a:lstStyle>
          <a:p>
            <a:r>
              <a:rPr lang="en-US" noProof="0"/>
              <a:t>Icon</a:t>
            </a:r>
          </a:p>
        </p:txBody>
      </p:sp>
      <p:sp>
        <p:nvSpPr>
          <p:cNvPr id="18" name="Subhead 1">
            <a:extLst>
              <a:ext uri="{FF2B5EF4-FFF2-40B4-BE49-F238E27FC236}">
                <a16:creationId xmlns:a16="http://schemas.microsoft.com/office/drawing/2014/main" id="{55B83152-ADD7-0AED-3C4F-A4DF6116F8AC}"/>
              </a:ext>
            </a:extLst>
          </p:cNvPr>
          <p:cNvSpPr>
            <a:spLocks noGrp="1"/>
          </p:cNvSpPr>
          <p:nvPr>
            <p:ph type="body" sz="quarter" idx="35" hasCustomPrompt="1"/>
          </p:nvPr>
        </p:nvSpPr>
        <p:spPr>
          <a:xfrm>
            <a:off x="780114"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1" name="Text 1">
            <a:extLst>
              <a:ext uri="{FF2B5EF4-FFF2-40B4-BE49-F238E27FC236}">
                <a16:creationId xmlns:a16="http://schemas.microsoft.com/office/drawing/2014/main" id="{067F0016-B52D-5B0A-DD08-D8FFF0B73706}"/>
              </a:ext>
            </a:extLst>
          </p:cNvPr>
          <p:cNvSpPr>
            <a:spLocks noGrp="1"/>
          </p:cNvSpPr>
          <p:nvPr>
            <p:ph type="body" sz="quarter" idx="36" hasCustomPrompt="1"/>
          </p:nvPr>
        </p:nvSpPr>
        <p:spPr>
          <a:xfrm>
            <a:off x="780114"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11" name="Rounded Rectangle 2">
            <a:extLst>
              <a:ext uri="{FF2B5EF4-FFF2-40B4-BE49-F238E27FC236}">
                <a16:creationId xmlns:a16="http://schemas.microsoft.com/office/drawing/2014/main" id="{495E6F94-51D0-D538-C0B1-65664DCD34EB}"/>
              </a:ext>
              <a:ext uri="{C183D7F6-B498-43B3-948B-1728B52AA6E4}">
                <adec:decorative xmlns:adec="http://schemas.microsoft.com/office/drawing/2017/decorative" val="1"/>
              </a:ext>
            </a:extLst>
          </p:cNvPr>
          <p:cNvSpPr/>
          <p:nvPr userDrawn="1"/>
        </p:nvSpPr>
        <p:spPr bwMode="white">
          <a:xfrm>
            <a:off x="3362918"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4" name="Icon 2">
            <a:extLst>
              <a:ext uri="{FF2B5EF4-FFF2-40B4-BE49-F238E27FC236}">
                <a16:creationId xmlns:a16="http://schemas.microsoft.com/office/drawing/2014/main" id="{2A6FE9EC-DA49-BB4D-8AEF-C6555B1C060D}"/>
              </a:ext>
              <a:ext uri="{C183D7F6-B498-43B3-948B-1728B52AA6E4}">
                <adec:decorative xmlns:adec="http://schemas.microsoft.com/office/drawing/2017/decorative" val="0"/>
              </a:ext>
            </a:extLst>
          </p:cNvPr>
          <p:cNvSpPr>
            <a:spLocks noGrp="1"/>
          </p:cNvSpPr>
          <p:nvPr>
            <p:ph type="pic" sz="quarter" idx="33" hasCustomPrompt="1"/>
          </p:nvPr>
        </p:nvSpPr>
        <p:spPr>
          <a:xfrm>
            <a:off x="4169666" y="2343150"/>
            <a:ext cx="1056680" cy="1085850"/>
          </a:xfrm>
        </p:spPr>
        <p:txBody>
          <a:bodyPr tIns="91440" anchor="t" anchorCtr="0"/>
          <a:lstStyle>
            <a:lvl1pPr marL="0" indent="0" algn="ctr">
              <a:buNone/>
              <a:defRPr sz="1400"/>
            </a:lvl1pPr>
          </a:lstStyle>
          <a:p>
            <a:r>
              <a:rPr lang="en-US" noProof="0"/>
              <a:t>Icon</a:t>
            </a:r>
          </a:p>
        </p:txBody>
      </p:sp>
      <p:sp>
        <p:nvSpPr>
          <p:cNvPr id="22" name="Subhead 2">
            <a:extLst>
              <a:ext uri="{FF2B5EF4-FFF2-40B4-BE49-F238E27FC236}">
                <a16:creationId xmlns:a16="http://schemas.microsoft.com/office/drawing/2014/main" id="{91837B59-DCFA-3E4B-7125-CD39136FFE4E}"/>
              </a:ext>
            </a:extLst>
          </p:cNvPr>
          <p:cNvSpPr>
            <a:spLocks noGrp="1"/>
          </p:cNvSpPr>
          <p:nvPr>
            <p:ph type="body" sz="quarter" idx="37" hasCustomPrompt="1"/>
          </p:nvPr>
        </p:nvSpPr>
        <p:spPr>
          <a:xfrm>
            <a:off x="3592868"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23" name="Text 2">
            <a:extLst>
              <a:ext uri="{FF2B5EF4-FFF2-40B4-BE49-F238E27FC236}">
                <a16:creationId xmlns:a16="http://schemas.microsoft.com/office/drawing/2014/main" id="{520718D3-0668-0658-D8CF-02B240D60C0C}"/>
              </a:ext>
            </a:extLst>
          </p:cNvPr>
          <p:cNvSpPr>
            <a:spLocks noGrp="1"/>
          </p:cNvSpPr>
          <p:nvPr>
            <p:ph type="body" sz="quarter" idx="38" hasCustomPrompt="1"/>
          </p:nvPr>
        </p:nvSpPr>
        <p:spPr>
          <a:xfrm>
            <a:off x="3592868"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2" name="Rounded Rectangle 3">
            <a:extLst>
              <a:ext uri="{FF2B5EF4-FFF2-40B4-BE49-F238E27FC236}">
                <a16:creationId xmlns:a16="http://schemas.microsoft.com/office/drawing/2014/main" id="{60C38BEE-570B-9B3A-5F52-DA6234A53C6B}"/>
              </a:ext>
              <a:ext uri="{C183D7F6-B498-43B3-948B-1728B52AA6E4}">
                <adec:decorative xmlns:adec="http://schemas.microsoft.com/office/drawing/2017/decorative" val="1"/>
              </a:ext>
            </a:extLst>
          </p:cNvPr>
          <p:cNvSpPr/>
          <p:nvPr userDrawn="1"/>
        </p:nvSpPr>
        <p:spPr bwMode="white">
          <a:xfrm>
            <a:off x="6175672"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Icon 3">
            <a:extLst>
              <a:ext uri="{FF2B5EF4-FFF2-40B4-BE49-F238E27FC236}">
                <a16:creationId xmlns:a16="http://schemas.microsoft.com/office/drawing/2014/main" id="{5CE683B9-5ED7-85F9-3A8C-ABA72F9D3440}"/>
              </a:ext>
              <a:ext uri="{C183D7F6-B498-43B3-948B-1728B52AA6E4}">
                <adec:decorative xmlns:adec="http://schemas.microsoft.com/office/drawing/2017/decorative" val="0"/>
              </a:ext>
            </a:extLst>
          </p:cNvPr>
          <p:cNvSpPr>
            <a:spLocks noGrp="1"/>
          </p:cNvSpPr>
          <p:nvPr>
            <p:ph type="pic" sz="quarter" idx="32" hasCustomPrompt="1"/>
          </p:nvPr>
        </p:nvSpPr>
        <p:spPr>
          <a:xfrm>
            <a:off x="6982420" y="2343150"/>
            <a:ext cx="1056680" cy="1085850"/>
          </a:xfrm>
        </p:spPr>
        <p:txBody>
          <a:bodyPr tIns="91440" anchor="t" anchorCtr="0"/>
          <a:lstStyle>
            <a:lvl1pPr marL="0" indent="0" algn="ctr">
              <a:buNone/>
              <a:defRPr sz="1400"/>
            </a:lvl1pPr>
          </a:lstStyle>
          <a:p>
            <a:r>
              <a:rPr lang="en-US" noProof="0"/>
              <a:t>Icon</a:t>
            </a:r>
          </a:p>
        </p:txBody>
      </p:sp>
      <p:sp>
        <p:nvSpPr>
          <p:cNvPr id="12" name="Subhead 3">
            <a:extLst>
              <a:ext uri="{FF2B5EF4-FFF2-40B4-BE49-F238E27FC236}">
                <a16:creationId xmlns:a16="http://schemas.microsoft.com/office/drawing/2014/main" id="{53598A90-7BE2-0D82-0FCF-005EE8458977}"/>
              </a:ext>
            </a:extLst>
          </p:cNvPr>
          <p:cNvSpPr>
            <a:spLocks noGrp="1"/>
          </p:cNvSpPr>
          <p:nvPr>
            <p:ph type="body" sz="quarter" idx="20" hasCustomPrompt="1"/>
          </p:nvPr>
        </p:nvSpPr>
        <p:spPr>
          <a:xfrm>
            <a:off x="6405622"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3" name="Text 3">
            <a:extLst>
              <a:ext uri="{FF2B5EF4-FFF2-40B4-BE49-F238E27FC236}">
                <a16:creationId xmlns:a16="http://schemas.microsoft.com/office/drawing/2014/main" id="{E8F4AB40-5736-AD5A-95C8-7BCC8DCBDAB9}"/>
              </a:ext>
            </a:extLst>
          </p:cNvPr>
          <p:cNvSpPr>
            <a:spLocks noGrp="1"/>
          </p:cNvSpPr>
          <p:nvPr>
            <p:ph type="body" sz="quarter" idx="16" hasCustomPrompt="1"/>
          </p:nvPr>
        </p:nvSpPr>
        <p:spPr>
          <a:xfrm>
            <a:off x="6405622"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5" name="Rounded Rectangle 4">
            <a:extLst>
              <a:ext uri="{FF2B5EF4-FFF2-40B4-BE49-F238E27FC236}">
                <a16:creationId xmlns:a16="http://schemas.microsoft.com/office/drawing/2014/main" id="{E8F054FF-1896-AC30-4C9B-C4C71E606C18}"/>
              </a:ext>
              <a:ext uri="{C183D7F6-B498-43B3-948B-1728B52AA6E4}">
                <adec:decorative xmlns:adec="http://schemas.microsoft.com/office/drawing/2017/decorative" val="1"/>
              </a:ext>
            </a:extLst>
          </p:cNvPr>
          <p:cNvSpPr/>
          <p:nvPr userDrawn="1"/>
        </p:nvSpPr>
        <p:spPr bwMode="white">
          <a:xfrm>
            <a:off x="8988425" y="2043113"/>
            <a:ext cx="2670176" cy="3992562"/>
          </a:xfrm>
          <a:prstGeom prst="roundRect">
            <a:avLst>
              <a:gd name="adj" fmla="val 7444"/>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Icon 4">
            <a:extLst>
              <a:ext uri="{FF2B5EF4-FFF2-40B4-BE49-F238E27FC236}">
                <a16:creationId xmlns:a16="http://schemas.microsoft.com/office/drawing/2014/main" id="{CBE910CE-B243-EFCA-083F-739AB0E2FD54}"/>
              </a:ext>
              <a:ext uri="{C183D7F6-B498-43B3-948B-1728B52AA6E4}">
                <adec:decorative xmlns:adec="http://schemas.microsoft.com/office/drawing/2017/decorative" val="0"/>
              </a:ext>
            </a:extLst>
          </p:cNvPr>
          <p:cNvSpPr>
            <a:spLocks noGrp="1"/>
          </p:cNvSpPr>
          <p:nvPr>
            <p:ph type="pic" sz="quarter" idx="31" hasCustomPrompt="1"/>
          </p:nvPr>
        </p:nvSpPr>
        <p:spPr>
          <a:xfrm>
            <a:off x="9795173" y="2343150"/>
            <a:ext cx="1056680" cy="1085850"/>
          </a:xfrm>
        </p:spPr>
        <p:txBody>
          <a:bodyPr tIns="91440" anchor="t" anchorCtr="0"/>
          <a:lstStyle>
            <a:lvl1pPr marL="0" indent="0" algn="ctr">
              <a:buNone/>
              <a:defRPr sz="1400"/>
            </a:lvl1pPr>
          </a:lstStyle>
          <a:p>
            <a:r>
              <a:rPr lang="en-US" noProof="0"/>
              <a:t>Icon</a:t>
            </a:r>
          </a:p>
        </p:txBody>
      </p:sp>
      <p:sp>
        <p:nvSpPr>
          <p:cNvPr id="15" name="Subhead 4">
            <a:extLst>
              <a:ext uri="{FF2B5EF4-FFF2-40B4-BE49-F238E27FC236}">
                <a16:creationId xmlns:a16="http://schemas.microsoft.com/office/drawing/2014/main" id="{143EAC0C-2663-3AAD-34E5-1033DD8E1B0A}"/>
              </a:ext>
            </a:extLst>
          </p:cNvPr>
          <p:cNvSpPr>
            <a:spLocks noGrp="1"/>
          </p:cNvSpPr>
          <p:nvPr>
            <p:ph type="body" sz="quarter" idx="28" hasCustomPrompt="1"/>
          </p:nvPr>
        </p:nvSpPr>
        <p:spPr>
          <a:xfrm>
            <a:off x="9218375" y="3802112"/>
            <a:ext cx="2210277" cy="474613"/>
          </a:xfrm>
        </p:spPr>
        <p:txBody>
          <a:bodyPr>
            <a:noAutofit/>
          </a:bodyPr>
          <a:lstStyle>
            <a:lvl1pPr marL="0" indent="0" algn="ctr">
              <a:spcBef>
                <a:spcPts val="0"/>
              </a:spcBef>
              <a:spcAft>
                <a:spcPts val="0"/>
              </a:spcAft>
              <a:buNone/>
              <a:defRPr sz="1600" b="0" i="0">
                <a:latin typeface="Plus Jakarta Sans SemiBold" pitchFamily="2" charset="77"/>
                <a:cs typeface="Plus Jakarta Sans SemiBold" pitchFamily="2" charset="77"/>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subhead here</a:t>
            </a:r>
          </a:p>
        </p:txBody>
      </p:sp>
      <p:sp>
        <p:nvSpPr>
          <p:cNvPr id="16" name="Text 4">
            <a:extLst>
              <a:ext uri="{FF2B5EF4-FFF2-40B4-BE49-F238E27FC236}">
                <a16:creationId xmlns:a16="http://schemas.microsoft.com/office/drawing/2014/main" id="{95CB6802-304B-6C86-41E0-77EF0EA330A2}"/>
              </a:ext>
            </a:extLst>
          </p:cNvPr>
          <p:cNvSpPr>
            <a:spLocks noGrp="1"/>
          </p:cNvSpPr>
          <p:nvPr>
            <p:ph type="body" sz="quarter" idx="29" hasCustomPrompt="1"/>
          </p:nvPr>
        </p:nvSpPr>
        <p:spPr>
          <a:xfrm>
            <a:off x="9218375" y="4462737"/>
            <a:ext cx="2210277" cy="1299888"/>
          </a:xfrm>
        </p:spPr>
        <p:txBody>
          <a:bodyPr>
            <a:noAutofit/>
          </a:bodyPr>
          <a:lstStyle>
            <a:lvl1pPr marL="0" indent="0" algn="ctr">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90127374"/>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Headline with Text x4 and Image Dark">
    <p:bg bwMode="gray">
      <p:bgRef idx="1001">
        <a:schemeClr val="bg2"/>
      </p:bgRef>
    </p:bg>
    <p:spTree>
      <p:nvGrpSpPr>
        <p:cNvPr id="1" name=""/>
        <p:cNvGrpSpPr/>
        <p:nvPr/>
      </p:nvGrpSpPr>
      <p:grpSpPr>
        <a:xfrm>
          <a:off x="0" y="0"/>
          <a:ext cx="0" cy="0"/>
          <a:chOff x="0" y="0"/>
          <a:chExt cx="0" cy="0"/>
        </a:xfrm>
      </p:grpSpPr>
      <p:sp>
        <p:nvSpPr>
          <p:cNvPr id="12" name="Section">
            <a:extLst>
              <a:ext uri="{FF2B5EF4-FFF2-40B4-BE49-F238E27FC236}">
                <a16:creationId xmlns:a16="http://schemas.microsoft.com/office/drawing/2014/main" id="{6D8160D0-6A66-0EA9-5753-2EC4FF928625}"/>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sz="1000" cap="all" baseline="0">
                <a:solidFill>
                  <a:srgbClr val="C1BFFF"/>
                </a:solidFill>
              </a:defRPr>
            </a:lvl1pPr>
          </a:lstStyle>
          <a:p>
            <a:pPr lvl="0"/>
            <a:r>
              <a:rPr lang="en-US" noProof="0"/>
              <a:t>Section title</a:t>
            </a:r>
          </a:p>
        </p:txBody>
      </p:sp>
      <p:sp>
        <p:nvSpPr>
          <p:cNvPr id="2" name="Title">
            <a:extLst>
              <a:ext uri="{FF2B5EF4-FFF2-40B4-BE49-F238E27FC236}">
                <a16:creationId xmlns:a16="http://schemas.microsoft.com/office/drawing/2014/main" id="{76778EDA-841E-AD19-1FC9-84797F981CD0}"/>
              </a:ext>
            </a:extLst>
          </p:cNvPr>
          <p:cNvSpPr>
            <a:spLocks noGrp="1"/>
          </p:cNvSpPr>
          <p:nvPr>
            <p:ph type="title" hasCustomPrompt="1"/>
          </p:nvPr>
        </p:nvSpPr>
        <p:spPr bwMode="white">
          <a:xfrm>
            <a:off x="550163" y="1370208"/>
            <a:ext cx="8850022" cy="1371600"/>
          </a:xfrm>
        </p:spPr>
        <p:txBody>
          <a:bodyPr/>
          <a:lstStyle>
            <a:lvl1pPr>
              <a:defRPr sz="4800"/>
            </a:lvl1pPr>
          </a:lstStyle>
          <a:p>
            <a:r>
              <a:rPr lang="en-US" noProof="0"/>
              <a:t>Place headline here, lorem ipsum dolor sit </a:t>
            </a:r>
            <a:r>
              <a:rPr lang="en-US" noProof="0" err="1"/>
              <a:t>amet</a:t>
            </a:r>
            <a:endParaRPr lang="en-US" noProof="0"/>
          </a:p>
        </p:txBody>
      </p:sp>
      <p:sp>
        <p:nvSpPr>
          <p:cNvPr id="3" name="Rounded Rectangle 1">
            <a:extLst>
              <a:ext uri="{FF2B5EF4-FFF2-40B4-BE49-F238E27FC236}">
                <a16:creationId xmlns:a16="http://schemas.microsoft.com/office/drawing/2014/main" id="{E5829D75-79BA-3D43-D0F7-8C5035871F80}"/>
              </a:ext>
              <a:ext uri="{C183D7F6-B498-43B3-948B-1728B52AA6E4}">
                <adec:decorative xmlns:adec="http://schemas.microsoft.com/office/drawing/2017/decorative" val="1"/>
              </a:ext>
            </a:extLst>
          </p:cNvPr>
          <p:cNvSpPr/>
          <p:nvPr userDrawn="1"/>
        </p:nvSpPr>
        <p:spPr bwMode="ltGray">
          <a:xfrm>
            <a:off x="550164"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8" name="Number 1">
            <a:extLst>
              <a:ext uri="{FF2B5EF4-FFF2-40B4-BE49-F238E27FC236}">
                <a16:creationId xmlns:a16="http://schemas.microsoft.com/office/drawing/2014/main" id="{AB924B35-03AF-2400-44D7-4D3964B20A32}"/>
              </a:ext>
            </a:extLst>
          </p:cNvPr>
          <p:cNvSpPr>
            <a:spLocks noGrp="1"/>
          </p:cNvSpPr>
          <p:nvPr>
            <p:ph type="body" sz="quarter" idx="45" hasCustomPrompt="1"/>
          </p:nvPr>
        </p:nvSpPr>
        <p:spPr bwMode="white">
          <a:xfrm>
            <a:off x="804748"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5" name="Text 1">
            <a:extLst>
              <a:ext uri="{FF2B5EF4-FFF2-40B4-BE49-F238E27FC236}">
                <a16:creationId xmlns:a16="http://schemas.microsoft.com/office/drawing/2014/main" id="{BE879D4D-E2CC-D47A-9910-63F8BA157E3C}"/>
              </a:ext>
            </a:extLst>
          </p:cNvPr>
          <p:cNvSpPr>
            <a:spLocks noGrp="1"/>
          </p:cNvSpPr>
          <p:nvPr>
            <p:ph type="body" sz="quarter" idx="41" hasCustomPrompt="1"/>
          </p:nvPr>
        </p:nvSpPr>
        <p:spPr bwMode="white">
          <a:xfrm>
            <a:off x="804748"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4" name="Rounded Rectangle 2">
            <a:extLst>
              <a:ext uri="{FF2B5EF4-FFF2-40B4-BE49-F238E27FC236}">
                <a16:creationId xmlns:a16="http://schemas.microsoft.com/office/drawing/2014/main" id="{4BF5AF6C-73F5-C59D-5196-2B21D95D4949}"/>
              </a:ext>
              <a:ext uri="{C183D7F6-B498-43B3-948B-1728B52AA6E4}">
                <adec:decorative xmlns:adec="http://schemas.microsoft.com/office/drawing/2017/decorative" val="1"/>
              </a:ext>
            </a:extLst>
          </p:cNvPr>
          <p:cNvSpPr/>
          <p:nvPr userDrawn="1"/>
        </p:nvSpPr>
        <p:spPr bwMode="ltGray">
          <a:xfrm>
            <a:off x="2797048"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0" name="Number 2">
            <a:extLst>
              <a:ext uri="{FF2B5EF4-FFF2-40B4-BE49-F238E27FC236}">
                <a16:creationId xmlns:a16="http://schemas.microsoft.com/office/drawing/2014/main" id="{2BB527E9-FC1C-CAF2-4E81-D2C2C8F71896}"/>
              </a:ext>
            </a:extLst>
          </p:cNvPr>
          <p:cNvSpPr>
            <a:spLocks noGrp="1"/>
          </p:cNvSpPr>
          <p:nvPr>
            <p:ph type="body" sz="quarter" idx="46" hasCustomPrompt="1"/>
          </p:nvPr>
        </p:nvSpPr>
        <p:spPr bwMode="white">
          <a:xfrm>
            <a:off x="3051632"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8" name="Text 2">
            <a:extLst>
              <a:ext uri="{FF2B5EF4-FFF2-40B4-BE49-F238E27FC236}">
                <a16:creationId xmlns:a16="http://schemas.microsoft.com/office/drawing/2014/main" id="{56B28055-A5C3-6127-F8DE-CB5547874B61}"/>
              </a:ext>
            </a:extLst>
          </p:cNvPr>
          <p:cNvSpPr>
            <a:spLocks noGrp="1"/>
          </p:cNvSpPr>
          <p:nvPr>
            <p:ph type="body" sz="quarter" idx="42" hasCustomPrompt="1"/>
          </p:nvPr>
        </p:nvSpPr>
        <p:spPr bwMode="white">
          <a:xfrm>
            <a:off x="3051632"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19" name="Rounded Rectangle 3">
            <a:extLst>
              <a:ext uri="{FF2B5EF4-FFF2-40B4-BE49-F238E27FC236}">
                <a16:creationId xmlns:a16="http://schemas.microsoft.com/office/drawing/2014/main" id="{535B4539-78B4-E6A5-306A-234737ABDB76}"/>
              </a:ext>
              <a:ext uri="{C183D7F6-B498-43B3-948B-1728B52AA6E4}">
                <adec:decorative xmlns:adec="http://schemas.microsoft.com/office/drawing/2017/decorative" val="1"/>
              </a:ext>
            </a:extLst>
          </p:cNvPr>
          <p:cNvSpPr/>
          <p:nvPr userDrawn="1"/>
        </p:nvSpPr>
        <p:spPr bwMode="ltGray">
          <a:xfrm>
            <a:off x="5043932"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1" name="Number 3">
            <a:extLst>
              <a:ext uri="{FF2B5EF4-FFF2-40B4-BE49-F238E27FC236}">
                <a16:creationId xmlns:a16="http://schemas.microsoft.com/office/drawing/2014/main" id="{16D16D7C-6597-2088-385B-3C35494F8792}"/>
              </a:ext>
            </a:extLst>
          </p:cNvPr>
          <p:cNvSpPr>
            <a:spLocks noGrp="1"/>
          </p:cNvSpPr>
          <p:nvPr>
            <p:ph type="body" sz="quarter" idx="47" hasCustomPrompt="1"/>
          </p:nvPr>
        </p:nvSpPr>
        <p:spPr bwMode="white">
          <a:xfrm>
            <a:off x="5298516"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9" name="Text 3">
            <a:extLst>
              <a:ext uri="{FF2B5EF4-FFF2-40B4-BE49-F238E27FC236}">
                <a16:creationId xmlns:a16="http://schemas.microsoft.com/office/drawing/2014/main" id="{4ACE7566-0253-3157-1C44-16F383DB13E4}"/>
              </a:ext>
            </a:extLst>
          </p:cNvPr>
          <p:cNvSpPr>
            <a:spLocks noGrp="1"/>
          </p:cNvSpPr>
          <p:nvPr>
            <p:ph type="body" sz="quarter" idx="43" hasCustomPrompt="1"/>
          </p:nvPr>
        </p:nvSpPr>
        <p:spPr bwMode="white">
          <a:xfrm>
            <a:off x="5298516"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3" name="Rounded Rectangle 4">
            <a:extLst>
              <a:ext uri="{FF2B5EF4-FFF2-40B4-BE49-F238E27FC236}">
                <a16:creationId xmlns:a16="http://schemas.microsoft.com/office/drawing/2014/main" id="{D2A6379D-07A5-FE3D-7B1A-F32A24B7BA82}"/>
              </a:ext>
              <a:ext uri="{C183D7F6-B498-43B3-948B-1728B52AA6E4}">
                <adec:decorative xmlns:adec="http://schemas.microsoft.com/office/drawing/2017/decorative" val="1"/>
              </a:ext>
            </a:extLst>
          </p:cNvPr>
          <p:cNvSpPr/>
          <p:nvPr userDrawn="1"/>
        </p:nvSpPr>
        <p:spPr bwMode="ltGray">
          <a:xfrm>
            <a:off x="7290816" y="3429000"/>
            <a:ext cx="2109369" cy="2333625"/>
          </a:xfrm>
          <a:prstGeom prst="roundRect">
            <a:avLst>
              <a:gd name="adj" fmla="val 963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4" name="Number 4">
            <a:extLst>
              <a:ext uri="{FF2B5EF4-FFF2-40B4-BE49-F238E27FC236}">
                <a16:creationId xmlns:a16="http://schemas.microsoft.com/office/drawing/2014/main" id="{0508FF44-BB4B-9234-F66E-6E76CF3F62DF}"/>
              </a:ext>
            </a:extLst>
          </p:cNvPr>
          <p:cNvSpPr>
            <a:spLocks noGrp="1"/>
          </p:cNvSpPr>
          <p:nvPr>
            <p:ph type="body" sz="quarter" idx="48" hasCustomPrompt="1"/>
          </p:nvPr>
        </p:nvSpPr>
        <p:spPr bwMode="white">
          <a:xfrm>
            <a:off x="7545400" y="3664311"/>
            <a:ext cx="594360" cy="283464"/>
          </a:xfrm>
        </p:spPr>
        <p:txBody>
          <a:bodyPr>
            <a:noAutofit/>
          </a:bodyPr>
          <a:lstStyle>
            <a:lvl1pPr marL="0" indent="0">
              <a:buNone/>
              <a:defRPr kumimoji="0" lang="en-US" sz="1600" b="0" i="0" u="none" strike="noStrike" kern="1200" cap="none" spc="0" normalizeH="0" baseline="0" dirty="0">
                <a:ln>
                  <a:noFill/>
                </a:ln>
                <a:solidFill>
                  <a:srgbClr val="56E2E1"/>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13" name="Text 4">
            <a:extLst>
              <a:ext uri="{FF2B5EF4-FFF2-40B4-BE49-F238E27FC236}">
                <a16:creationId xmlns:a16="http://schemas.microsoft.com/office/drawing/2014/main" id="{C06D8A94-8024-0003-FAE5-5C2A731A3634}"/>
              </a:ext>
            </a:extLst>
          </p:cNvPr>
          <p:cNvSpPr>
            <a:spLocks noGrp="1"/>
          </p:cNvSpPr>
          <p:nvPr>
            <p:ph type="body" sz="quarter" idx="44" hasCustomPrompt="1"/>
          </p:nvPr>
        </p:nvSpPr>
        <p:spPr bwMode="white">
          <a:xfrm>
            <a:off x="7545400" y="3967162"/>
            <a:ext cx="1600200" cy="1520629"/>
          </a:xfrm>
        </p:spPr>
        <p:txBody>
          <a:bodyPr/>
          <a:lstStyle>
            <a:lvl1pPr marL="0" indent="0">
              <a:buNone/>
              <a:defRPr sz="1200"/>
            </a:lvl1pPr>
            <a:lvl2pPr>
              <a:defRPr sz="1200"/>
            </a:lvl2pPr>
            <a:lvl3pPr>
              <a:defRPr sz="1200"/>
            </a:lvl3pPr>
            <a:lvl4pPr>
              <a:defRPr sz="1200"/>
            </a:lvl4pPr>
            <a:lvl5pPr>
              <a:defRPr sz="1200"/>
            </a:lvl5pPr>
          </a:lstStyle>
          <a:p>
            <a:pPr lvl="0"/>
            <a:r>
              <a:rPr lang="en-US" noProof="0"/>
              <a:t>Place text here</a:t>
            </a:r>
          </a:p>
        </p:txBody>
      </p:sp>
      <p:sp>
        <p:nvSpPr>
          <p:cNvPr id="22" name="Picture">
            <a:extLst>
              <a:ext uri="{FF2B5EF4-FFF2-40B4-BE49-F238E27FC236}">
                <a16:creationId xmlns:a16="http://schemas.microsoft.com/office/drawing/2014/main" id="{101B21BA-09BF-23F7-1691-45384A3FECBA}"/>
              </a:ext>
              <a:ext uri="{C183D7F6-B498-43B3-948B-1728B52AA6E4}">
                <adec:decorative xmlns:adec="http://schemas.microsoft.com/office/drawing/2017/decorative" val="1"/>
              </a:ext>
            </a:extLst>
          </p:cNvPr>
          <p:cNvSpPr>
            <a:spLocks noGrp="1"/>
          </p:cNvSpPr>
          <p:nvPr>
            <p:ph type="pic" sz="quarter" idx="37" hasCustomPrompt="1"/>
          </p:nvPr>
        </p:nvSpPr>
        <p:spPr bwMode="gray">
          <a:xfrm>
            <a:off x="9537700" y="3429000"/>
            <a:ext cx="2106613" cy="2332354"/>
          </a:xfrm>
          <a:prstGeom prst="roundRect">
            <a:avLst>
              <a:gd name="adj" fmla="val 10399"/>
            </a:avLst>
          </a:prstGeo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10" name="Source">
            <a:extLst>
              <a:ext uri="{FF2B5EF4-FFF2-40B4-BE49-F238E27FC236}">
                <a16:creationId xmlns:a16="http://schemas.microsoft.com/office/drawing/2014/main" id="{49C18AD8-1E9E-29C7-276C-ED2D7C8F701E}"/>
              </a:ext>
            </a:extLst>
          </p:cNvPr>
          <p:cNvSpPr>
            <a:spLocks noGrp="1"/>
          </p:cNvSpPr>
          <p:nvPr>
            <p:ph type="body" sz="quarter" idx="14" hasCustomPrompt="1"/>
          </p:nvPr>
        </p:nvSpPr>
        <p:spPr bwMode="white">
          <a:xfrm>
            <a:off x="550164" y="5761354"/>
            <a:ext cx="3607200" cy="547200"/>
          </a:xfrm>
        </p:spPr>
        <p:txBody>
          <a:bodyPr anchor="b" anchorCtr="0">
            <a:noAutofit/>
          </a:bodyPr>
          <a:lstStyle>
            <a:lvl1pPr marL="0" indent="0">
              <a:spcAft>
                <a:spcPts val="0"/>
              </a:spcAft>
              <a:buNone/>
              <a:defRPr sz="800"/>
            </a:lvl1pPr>
            <a:lvl2pPr>
              <a:defRPr sz="800"/>
            </a:lvl2pPr>
            <a:lvl3pPr>
              <a:defRPr sz="800"/>
            </a:lvl3pPr>
            <a:lvl4pPr>
              <a:defRPr sz="800"/>
            </a:lvl4pPr>
            <a:lvl5pPr>
              <a:defRPr sz="800"/>
            </a:lvl5pPr>
          </a:lstStyle>
          <a:p>
            <a:pPr lvl="0"/>
            <a:r>
              <a:rPr lang="en-US" noProof="0"/>
              <a:t>Place source here</a:t>
            </a:r>
          </a:p>
        </p:txBody>
      </p: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357966181"/>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con with Data and Text x6">
    <p:bg bwMode="ltGray">
      <p:bgPr>
        <a:solidFill>
          <a:srgbClr val="EDECF6"/>
        </a:solidFill>
        <a:effectLst/>
      </p:bgPr>
    </p:bg>
    <p:spTree>
      <p:nvGrpSpPr>
        <p:cNvPr id="1" name=""/>
        <p:cNvGrpSpPr/>
        <p:nvPr/>
      </p:nvGrpSpPr>
      <p:grpSpPr>
        <a:xfrm>
          <a:off x="0" y="0"/>
          <a:ext cx="0" cy="0"/>
          <a:chOff x="0" y="0"/>
          <a:chExt cx="0" cy="0"/>
        </a:xfrm>
      </p:grpSpPr>
      <p:sp>
        <p:nvSpPr>
          <p:cNvPr id="3" name="Section">
            <a:extLst>
              <a:ext uri="{FF2B5EF4-FFF2-40B4-BE49-F238E27FC236}">
                <a16:creationId xmlns:a16="http://schemas.microsoft.com/office/drawing/2014/main" id="{078AB4A3-A7E3-6CAE-F97A-4D13ADB627B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8" name="Title">
            <a:extLst>
              <a:ext uri="{FF2B5EF4-FFF2-40B4-BE49-F238E27FC236}">
                <a16:creationId xmlns:a16="http://schemas.microsoft.com/office/drawing/2014/main" id="{CCC3B175-A6C1-A9B9-49AF-8B01B8AACF92}"/>
              </a:ext>
            </a:extLst>
          </p:cNvPr>
          <p:cNvSpPr>
            <a:spLocks noGrp="1"/>
          </p:cNvSpPr>
          <p:nvPr>
            <p:ph type="title" hasCustomPrompt="1"/>
          </p:nvPr>
        </p:nvSpPr>
        <p:spPr>
          <a:xfrm>
            <a:off x="550164" y="1099649"/>
            <a:ext cx="3744024" cy="2020922"/>
          </a:xfrm>
        </p:spPr>
        <p:txBody>
          <a:bodyPr/>
          <a:lstStyle>
            <a:lvl1pPr>
              <a:defRPr/>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9" name="Text">
            <a:extLst>
              <a:ext uri="{FF2B5EF4-FFF2-40B4-BE49-F238E27FC236}">
                <a16:creationId xmlns:a16="http://schemas.microsoft.com/office/drawing/2014/main" id="{52EB67A3-1158-7468-9546-6C1E7A02846B}"/>
              </a:ext>
            </a:extLst>
          </p:cNvPr>
          <p:cNvSpPr>
            <a:spLocks noGrp="1"/>
          </p:cNvSpPr>
          <p:nvPr>
            <p:ph type="body" sz="quarter" idx="28"/>
          </p:nvPr>
        </p:nvSpPr>
        <p:spPr>
          <a:xfrm>
            <a:off x="550164" y="3439478"/>
            <a:ext cx="3605276" cy="2323147"/>
          </a:xfrm>
        </p:spPr>
        <p:txBody>
          <a:bodyPr/>
          <a:lstStyle>
            <a:lvl1pPr marL="0" indent="0">
              <a:buNone/>
              <a:defRPr sz="1400">
                <a:latin typeface="+mn-lt"/>
                <a:cs typeface="Plus Jakarta Sans Medium" pitchFamily="2" charset="0"/>
              </a:defRPr>
            </a:lvl1pPr>
            <a:lvl2pPr>
              <a:defRPr sz="1400">
                <a:latin typeface="+mn-lt"/>
                <a:cs typeface="Plus Jakarta Sans Medium" pitchFamily="2" charset="0"/>
              </a:defRPr>
            </a:lvl2pPr>
            <a:lvl3pPr>
              <a:defRPr sz="1400">
                <a:latin typeface="+mn-lt"/>
                <a:cs typeface="Plus Jakarta Sans Medium" pitchFamily="2" charset="0"/>
              </a:defRPr>
            </a:lvl3pPr>
            <a:lvl4pPr>
              <a:defRPr sz="1400">
                <a:latin typeface="+mn-lt"/>
                <a:cs typeface="Plus Jakarta Sans Medium" pitchFamily="2" charset="0"/>
              </a:defRPr>
            </a:lvl4pPr>
            <a:lvl5pPr>
              <a:defRPr sz="1400">
                <a:latin typeface="+mn-lt"/>
                <a:cs typeface="Plus Jakarta Sans Medium" pitchFamily="2"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Icon 1">
            <a:extLst>
              <a:ext uri="{FF2B5EF4-FFF2-40B4-BE49-F238E27FC236}">
                <a16:creationId xmlns:a16="http://schemas.microsoft.com/office/drawing/2014/main" id="{F2A5A3F4-4808-397D-48E8-CF20D2EFF222}"/>
              </a:ext>
              <a:ext uri="{C183D7F6-B498-43B3-948B-1728B52AA6E4}">
                <adec:decorative xmlns:adec="http://schemas.microsoft.com/office/drawing/2017/decorative" val="1"/>
              </a:ext>
            </a:extLst>
          </p:cNvPr>
          <p:cNvSpPr>
            <a:spLocks noGrp="1"/>
          </p:cNvSpPr>
          <p:nvPr>
            <p:ph type="pic" sz="quarter" idx="38" hasCustomPrompt="1"/>
          </p:nvPr>
        </p:nvSpPr>
        <p:spPr>
          <a:xfrm>
            <a:off x="5229225" y="975361"/>
            <a:ext cx="530352" cy="527684"/>
          </a:xfrm>
        </p:spPr>
        <p:txBody>
          <a:bodyPr anchor="ctr"/>
          <a:lstStyle>
            <a:lvl1pPr marL="0" indent="0" algn="ctr">
              <a:buNone/>
              <a:defRPr sz="1000"/>
            </a:lvl1pPr>
          </a:lstStyle>
          <a:p>
            <a:r>
              <a:rPr lang="en-US" noProof="0"/>
              <a:t>Icon</a:t>
            </a:r>
          </a:p>
        </p:txBody>
      </p:sp>
      <p:sp>
        <p:nvSpPr>
          <p:cNvPr id="27" name="Emphasis 1">
            <a:extLst>
              <a:ext uri="{FF2B5EF4-FFF2-40B4-BE49-F238E27FC236}">
                <a16:creationId xmlns:a16="http://schemas.microsoft.com/office/drawing/2014/main" id="{C8752E3E-0299-C78C-05F6-C9B2DC605D6D}"/>
              </a:ext>
            </a:extLst>
          </p:cNvPr>
          <p:cNvSpPr>
            <a:spLocks noGrp="1"/>
          </p:cNvSpPr>
          <p:nvPr>
            <p:ph type="body" sz="quarter" idx="37" hasCustomPrompt="1"/>
          </p:nvPr>
        </p:nvSpPr>
        <p:spPr>
          <a:xfrm>
            <a:off x="522922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5" name="Text 1">
            <a:extLst>
              <a:ext uri="{FF2B5EF4-FFF2-40B4-BE49-F238E27FC236}">
                <a16:creationId xmlns:a16="http://schemas.microsoft.com/office/drawing/2014/main" id="{F29B448F-A00D-AC03-E3EC-F9C365BCF133}"/>
              </a:ext>
            </a:extLst>
          </p:cNvPr>
          <p:cNvSpPr>
            <a:spLocks noGrp="1"/>
          </p:cNvSpPr>
          <p:nvPr>
            <p:ph type="body" sz="quarter" idx="36" hasCustomPrompt="1"/>
          </p:nvPr>
        </p:nvSpPr>
        <p:spPr>
          <a:xfrm>
            <a:off x="522922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2" name="Straight Connector 1">
            <a:extLst>
              <a:ext uri="{FF2B5EF4-FFF2-40B4-BE49-F238E27FC236}">
                <a16:creationId xmlns:a16="http://schemas.microsoft.com/office/drawing/2014/main" id="{F61870AD-064A-A25B-3654-367A2F00A5D6}"/>
              </a:ext>
              <a:ext uri="{C183D7F6-B498-43B3-948B-1728B52AA6E4}">
                <adec:decorative xmlns:adec="http://schemas.microsoft.com/office/drawing/2017/decorative" val="1"/>
              </a:ext>
            </a:extLst>
          </p:cNvPr>
          <p:cNvCxnSpPr>
            <a:cxnSpLocks/>
          </p:cNvCxnSpPr>
          <p:nvPr userDrawn="1"/>
        </p:nvCxnSpPr>
        <p:spPr bwMode="black">
          <a:xfrm>
            <a:off x="523160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2">
            <a:extLst>
              <a:ext uri="{FF2B5EF4-FFF2-40B4-BE49-F238E27FC236}">
                <a16:creationId xmlns:a16="http://schemas.microsoft.com/office/drawing/2014/main" id="{12D1BF41-778F-E1B9-CC2E-54294AF8BA5A}"/>
              </a:ext>
              <a:ext uri="{C183D7F6-B498-43B3-948B-1728B52AA6E4}">
                <adec:decorative xmlns:adec="http://schemas.microsoft.com/office/drawing/2017/decorative" val="1"/>
              </a:ext>
            </a:extLst>
          </p:cNvPr>
          <p:cNvSpPr>
            <a:spLocks noGrp="1"/>
          </p:cNvSpPr>
          <p:nvPr>
            <p:ph type="pic" sz="quarter" idx="41" hasCustomPrompt="1"/>
          </p:nvPr>
        </p:nvSpPr>
        <p:spPr>
          <a:xfrm>
            <a:off x="7103711" y="975361"/>
            <a:ext cx="530352" cy="527684"/>
          </a:xfrm>
        </p:spPr>
        <p:txBody>
          <a:bodyPr anchor="ctr"/>
          <a:lstStyle>
            <a:lvl1pPr marL="0" indent="0" algn="ctr">
              <a:buNone/>
              <a:defRPr sz="1000"/>
            </a:lvl1pPr>
          </a:lstStyle>
          <a:p>
            <a:r>
              <a:rPr lang="en-US" noProof="0"/>
              <a:t>Icon</a:t>
            </a:r>
          </a:p>
        </p:txBody>
      </p:sp>
      <p:sp>
        <p:nvSpPr>
          <p:cNvPr id="42" name="Emphasis 2">
            <a:extLst>
              <a:ext uri="{FF2B5EF4-FFF2-40B4-BE49-F238E27FC236}">
                <a16:creationId xmlns:a16="http://schemas.microsoft.com/office/drawing/2014/main" id="{A1E9CC9D-5303-786B-46EF-FFA257750B54}"/>
              </a:ext>
            </a:extLst>
          </p:cNvPr>
          <p:cNvSpPr>
            <a:spLocks noGrp="1"/>
          </p:cNvSpPr>
          <p:nvPr>
            <p:ph type="body" sz="quarter" idx="40" hasCustomPrompt="1"/>
          </p:nvPr>
        </p:nvSpPr>
        <p:spPr>
          <a:xfrm>
            <a:off x="7103711"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1" name="Text 2">
            <a:extLst>
              <a:ext uri="{FF2B5EF4-FFF2-40B4-BE49-F238E27FC236}">
                <a16:creationId xmlns:a16="http://schemas.microsoft.com/office/drawing/2014/main" id="{7BEB8C32-2907-6D69-ACAF-6D5F4D6F7A74}"/>
              </a:ext>
            </a:extLst>
          </p:cNvPr>
          <p:cNvSpPr>
            <a:spLocks noGrp="1"/>
          </p:cNvSpPr>
          <p:nvPr>
            <p:ph type="body" sz="quarter" idx="39" hasCustomPrompt="1"/>
          </p:nvPr>
        </p:nvSpPr>
        <p:spPr>
          <a:xfrm>
            <a:off x="7103711"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3" name="Straight Connector 2">
            <a:extLst>
              <a:ext uri="{FF2B5EF4-FFF2-40B4-BE49-F238E27FC236}">
                <a16:creationId xmlns:a16="http://schemas.microsoft.com/office/drawing/2014/main" id="{94D8E5DA-D242-ADAF-6029-ADE75DF48D5D}"/>
              </a:ext>
              <a:ext uri="{C183D7F6-B498-43B3-948B-1728B52AA6E4}">
                <adec:decorative xmlns:adec="http://schemas.microsoft.com/office/drawing/2017/decorative" val="1"/>
              </a:ext>
            </a:extLst>
          </p:cNvPr>
          <p:cNvCxnSpPr>
            <a:cxnSpLocks/>
          </p:cNvCxnSpPr>
          <p:nvPr userDrawn="1"/>
        </p:nvCxnSpPr>
        <p:spPr bwMode="black">
          <a:xfrm>
            <a:off x="7103711"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6" name="Icon 3">
            <a:extLst>
              <a:ext uri="{FF2B5EF4-FFF2-40B4-BE49-F238E27FC236}">
                <a16:creationId xmlns:a16="http://schemas.microsoft.com/office/drawing/2014/main" id="{81904089-0739-0A03-DF84-48C909EF5D3B}"/>
              </a:ext>
              <a:ext uri="{C183D7F6-B498-43B3-948B-1728B52AA6E4}">
                <adec:decorative xmlns:adec="http://schemas.microsoft.com/office/drawing/2017/decorative" val="1"/>
              </a:ext>
            </a:extLst>
          </p:cNvPr>
          <p:cNvSpPr>
            <a:spLocks noGrp="1"/>
          </p:cNvSpPr>
          <p:nvPr>
            <p:ph type="pic" sz="quarter" idx="44" hasCustomPrompt="1"/>
          </p:nvPr>
        </p:nvSpPr>
        <p:spPr>
          <a:xfrm>
            <a:off x="8975816" y="975361"/>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5" name="Emphasis 3">
            <a:extLst>
              <a:ext uri="{FF2B5EF4-FFF2-40B4-BE49-F238E27FC236}">
                <a16:creationId xmlns:a16="http://schemas.microsoft.com/office/drawing/2014/main" id="{B75A9078-8279-936C-B296-F05A043E5DB6}"/>
              </a:ext>
            </a:extLst>
          </p:cNvPr>
          <p:cNvSpPr>
            <a:spLocks noGrp="1"/>
          </p:cNvSpPr>
          <p:nvPr>
            <p:ph type="body" sz="quarter" idx="43" hasCustomPrompt="1"/>
          </p:nvPr>
        </p:nvSpPr>
        <p:spPr>
          <a:xfrm>
            <a:off x="8975816" y="1739172"/>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4" name="Text 3">
            <a:extLst>
              <a:ext uri="{FF2B5EF4-FFF2-40B4-BE49-F238E27FC236}">
                <a16:creationId xmlns:a16="http://schemas.microsoft.com/office/drawing/2014/main" id="{00E73B8E-C27D-73B5-3ABC-BE1B1FBBB721}"/>
              </a:ext>
              <a:ext uri="{C183D7F6-B498-43B3-948B-1728B52AA6E4}">
                <adec:decorative xmlns:adec="http://schemas.microsoft.com/office/drawing/2017/decorative" val="0"/>
              </a:ext>
            </a:extLst>
          </p:cNvPr>
          <p:cNvSpPr>
            <a:spLocks noGrp="1"/>
          </p:cNvSpPr>
          <p:nvPr>
            <p:ph type="body" sz="quarter" idx="42" hasCustomPrompt="1"/>
          </p:nvPr>
        </p:nvSpPr>
        <p:spPr>
          <a:xfrm>
            <a:off x="8975816" y="2272301"/>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4" name="Straight Connector 3">
            <a:extLst>
              <a:ext uri="{FF2B5EF4-FFF2-40B4-BE49-F238E27FC236}">
                <a16:creationId xmlns:a16="http://schemas.microsoft.com/office/drawing/2014/main" id="{88A8605F-3F3C-E241-3664-B760AB81E62D}"/>
              </a:ext>
              <a:ext uri="{C183D7F6-B498-43B3-948B-1728B52AA6E4}">
                <adec:decorative xmlns:adec="http://schemas.microsoft.com/office/drawing/2017/decorative" val="1"/>
              </a:ext>
            </a:extLst>
          </p:cNvPr>
          <p:cNvCxnSpPr>
            <a:cxnSpLocks/>
          </p:cNvCxnSpPr>
          <p:nvPr userDrawn="1"/>
        </p:nvCxnSpPr>
        <p:spPr bwMode="black">
          <a:xfrm>
            <a:off x="8975816" y="2866553"/>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9" name="Icon 4">
            <a:extLst>
              <a:ext uri="{FF2B5EF4-FFF2-40B4-BE49-F238E27FC236}">
                <a16:creationId xmlns:a16="http://schemas.microsoft.com/office/drawing/2014/main" id="{26F6DB26-A075-066B-C486-A5B255B334AE}"/>
              </a:ext>
              <a:ext uri="{C183D7F6-B498-43B3-948B-1728B52AA6E4}">
                <adec:decorative xmlns:adec="http://schemas.microsoft.com/office/drawing/2017/decorative" val="1"/>
              </a:ext>
            </a:extLst>
          </p:cNvPr>
          <p:cNvSpPr>
            <a:spLocks noGrp="1"/>
          </p:cNvSpPr>
          <p:nvPr>
            <p:ph type="pic" sz="quarter" idx="47" hasCustomPrompt="1"/>
          </p:nvPr>
        </p:nvSpPr>
        <p:spPr>
          <a:xfrm>
            <a:off x="5229225"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48" name="Emphasis 4">
            <a:extLst>
              <a:ext uri="{FF2B5EF4-FFF2-40B4-BE49-F238E27FC236}">
                <a16:creationId xmlns:a16="http://schemas.microsoft.com/office/drawing/2014/main" id="{1FC0AE06-8B43-5385-6786-1D563B46BD12}"/>
              </a:ext>
            </a:extLst>
          </p:cNvPr>
          <p:cNvSpPr>
            <a:spLocks noGrp="1"/>
          </p:cNvSpPr>
          <p:nvPr>
            <p:ph type="body" sz="quarter" idx="46" hasCustomPrompt="1"/>
          </p:nvPr>
        </p:nvSpPr>
        <p:spPr>
          <a:xfrm>
            <a:off x="522922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7" name="Text 4">
            <a:extLst>
              <a:ext uri="{FF2B5EF4-FFF2-40B4-BE49-F238E27FC236}">
                <a16:creationId xmlns:a16="http://schemas.microsoft.com/office/drawing/2014/main" id="{703EC134-0C49-F364-72F7-D2408D0AC284}"/>
              </a:ext>
            </a:extLst>
          </p:cNvPr>
          <p:cNvSpPr>
            <a:spLocks noGrp="1"/>
          </p:cNvSpPr>
          <p:nvPr>
            <p:ph type="body" sz="quarter" idx="45" hasCustomPrompt="1"/>
          </p:nvPr>
        </p:nvSpPr>
        <p:spPr>
          <a:xfrm>
            <a:off x="522922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5" name="Straight Connector 4">
            <a:extLst>
              <a:ext uri="{FF2B5EF4-FFF2-40B4-BE49-F238E27FC236}">
                <a16:creationId xmlns:a16="http://schemas.microsoft.com/office/drawing/2014/main" id="{210264A1-615A-29CC-D948-F8DEBFC05CA5}"/>
              </a:ext>
              <a:ext uri="{C183D7F6-B498-43B3-948B-1728B52AA6E4}">
                <adec:decorative xmlns:adec="http://schemas.microsoft.com/office/drawing/2017/decorative" val="1"/>
              </a:ext>
            </a:extLst>
          </p:cNvPr>
          <p:cNvCxnSpPr>
            <a:cxnSpLocks/>
          </p:cNvCxnSpPr>
          <p:nvPr userDrawn="1"/>
        </p:nvCxnSpPr>
        <p:spPr bwMode="black">
          <a:xfrm>
            <a:off x="523160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2" name="Icon 5">
            <a:extLst>
              <a:ext uri="{FF2B5EF4-FFF2-40B4-BE49-F238E27FC236}">
                <a16:creationId xmlns:a16="http://schemas.microsoft.com/office/drawing/2014/main" id="{694A26DE-086F-9D9C-27D7-99AE7BDB0741}"/>
              </a:ext>
              <a:ext uri="{C183D7F6-B498-43B3-948B-1728B52AA6E4}">
                <adec:decorative xmlns:adec="http://schemas.microsoft.com/office/drawing/2017/decorative" val="1"/>
              </a:ext>
            </a:extLst>
          </p:cNvPr>
          <p:cNvSpPr>
            <a:spLocks noGrp="1"/>
          </p:cNvSpPr>
          <p:nvPr>
            <p:ph type="pic" sz="quarter" idx="50" hasCustomPrompt="1"/>
          </p:nvPr>
        </p:nvSpPr>
        <p:spPr>
          <a:xfrm>
            <a:off x="7103711"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1" name="Emphasis 5">
            <a:extLst>
              <a:ext uri="{FF2B5EF4-FFF2-40B4-BE49-F238E27FC236}">
                <a16:creationId xmlns:a16="http://schemas.microsoft.com/office/drawing/2014/main" id="{5C39FF14-2E38-C281-AC86-9368329C2E50}"/>
              </a:ext>
            </a:extLst>
          </p:cNvPr>
          <p:cNvSpPr>
            <a:spLocks noGrp="1"/>
          </p:cNvSpPr>
          <p:nvPr>
            <p:ph type="body" sz="quarter" idx="49" hasCustomPrompt="1"/>
          </p:nvPr>
        </p:nvSpPr>
        <p:spPr>
          <a:xfrm>
            <a:off x="7103711"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0" name="Text 5">
            <a:extLst>
              <a:ext uri="{FF2B5EF4-FFF2-40B4-BE49-F238E27FC236}">
                <a16:creationId xmlns:a16="http://schemas.microsoft.com/office/drawing/2014/main" id="{FC087391-942C-7529-7ABA-063D0700422D}"/>
              </a:ext>
            </a:extLst>
          </p:cNvPr>
          <p:cNvSpPr>
            <a:spLocks noGrp="1"/>
          </p:cNvSpPr>
          <p:nvPr>
            <p:ph type="body" sz="quarter" idx="48" hasCustomPrompt="1"/>
          </p:nvPr>
        </p:nvSpPr>
        <p:spPr>
          <a:xfrm>
            <a:off x="7103711"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6" name="Straight Connector 5">
            <a:extLst>
              <a:ext uri="{FF2B5EF4-FFF2-40B4-BE49-F238E27FC236}">
                <a16:creationId xmlns:a16="http://schemas.microsoft.com/office/drawing/2014/main" id="{01C3E6D1-3C65-9394-0414-0535446DFDF5}"/>
              </a:ext>
              <a:ext uri="{C183D7F6-B498-43B3-948B-1728B52AA6E4}">
                <adec:decorative xmlns:adec="http://schemas.microsoft.com/office/drawing/2017/decorative" val="1"/>
              </a:ext>
            </a:extLst>
          </p:cNvPr>
          <p:cNvCxnSpPr>
            <a:cxnSpLocks/>
          </p:cNvCxnSpPr>
          <p:nvPr userDrawn="1"/>
        </p:nvCxnSpPr>
        <p:spPr bwMode="black">
          <a:xfrm>
            <a:off x="7103711"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55" name="Icon 6">
            <a:extLst>
              <a:ext uri="{FF2B5EF4-FFF2-40B4-BE49-F238E27FC236}">
                <a16:creationId xmlns:a16="http://schemas.microsoft.com/office/drawing/2014/main" id="{A7764E14-C03F-B4A7-1D6C-242910DC8237}"/>
              </a:ext>
              <a:ext uri="{C183D7F6-B498-43B3-948B-1728B52AA6E4}">
                <adec:decorative xmlns:adec="http://schemas.microsoft.com/office/drawing/2017/decorative" val="1"/>
              </a:ext>
            </a:extLst>
          </p:cNvPr>
          <p:cNvSpPr>
            <a:spLocks noGrp="1"/>
          </p:cNvSpPr>
          <p:nvPr>
            <p:ph type="pic" sz="quarter" idx="53" hasCustomPrompt="1"/>
          </p:nvPr>
        </p:nvSpPr>
        <p:spPr>
          <a:xfrm>
            <a:off x="8975816" y="3353519"/>
            <a:ext cx="530352" cy="527684"/>
          </a:xfrm>
        </p:spPr>
        <p:txBody>
          <a:bodyPr anchor="ctr"/>
          <a:lstStyle>
            <a:lvl1pPr marL="0" indent="0" algn="ctr">
              <a:buNone/>
              <a:defRPr sz="10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Icon</a:t>
            </a:r>
          </a:p>
        </p:txBody>
      </p:sp>
      <p:sp>
        <p:nvSpPr>
          <p:cNvPr id="54" name="Emphasis 6">
            <a:extLst>
              <a:ext uri="{FF2B5EF4-FFF2-40B4-BE49-F238E27FC236}">
                <a16:creationId xmlns:a16="http://schemas.microsoft.com/office/drawing/2014/main" id="{0C989462-830D-F148-6B6C-3050BF8EF118}"/>
              </a:ext>
            </a:extLst>
          </p:cNvPr>
          <p:cNvSpPr>
            <a:spLocks noGrp="1"/>
          </p:cNvSpPr>
          <p:nvPr>
            <p:ph type="body" sz="quarter" idx="52" hasCustomPrompt="1"/>
          </p:nvPr>
        </p:nvSpPr>
        <p:spPr>
          <a:xfrm>
            <a:off x="8975816" y="4117330"/>
            <a:ext cx="1733550" cy="463279"/>
          </a:xfrm>
        </p:spPr>
        <p:txBody>
          <a:bodyPr>
            <a:noAutofit/>
          </a:bodyPr>
          <a:lstStyle>
            <a:lvl1pPr marL="0" indent="0" algn="l">
              <a:spcBef>
                <a:spcPts val="0"/>
              </a:spcBef>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3" name="Text 6">
            <a:extLst>
              <a:ext uri="{FF2B5EF4-FFF2-40B4-BE49-F238E27FC236}">
                <a16:creationId xmlns:a16="http://schemas.microsoft.com/office/drawing/2014/main" id="{4C8D8C4E-B897-B0A7-2DC4-F6176D023FF8}"/>
              </a:ext>
            </a:extLst>
          </p:cNvPr>
          <p:cNvSpPr>
            <a:spLocks noGrp="1"/>
          </p:cNvSpPr>
          <p:nvPr>
            <p:ph type="body" sz="quarter" idx="51" hasCustomPrompt="1"/>
          </p:nvPr>
        </p:nvSpPr>
        <p:spPr>
          <a:xfrm>
            <a:off x="8975816" y="4650459"/>
            <a:ext cx="1733550" cy="463279"/>
          </a:xfrm>
        </p:spPr>
        <p:txBody>
          <a:bodyPr>
            <a:noAutofit/>
          </a:bodyPr>
          <a:lstStyle>
            <a:lvl1pPr marL="0" indent="0" algn="l">
              <a:spcBef>
                <a:spcPts val="0"/>
              </a:spcBef>
              <a:buNone/>
              <a:defRPr sz="1200">
                <a:solidFill>
                  <a:schemeClr val="tx2"/>
                </a:solidFill>
                <a:latin typeface="+mn-lt"/>
                <a:cs typeface="Plus Jakarta Sans Medium" pitchFamily="2" charset="0"/>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text here</a:t>
            </a:r>
          </a:p>
        </p:txBody>
      </p:sp>
      <p:cxnSp>
        <p:nvCxnSpPr>
          <p:cNvPr id="37" name="Straight Connector 6">
            <a:extLst>
              <a:ext uri="{FF2B5EF4-FFF2-40B4-BE49-F238E27FC236}">
                <a16:creationId xmlns:a16="http://schemas.microsoft.com/office/drawing/2014/main" id="{ECB65B03-D67A-A78F-C88C-356238F19AF4}"/>
              </a:ext>
              <a:ext uri="{C183D7F6-B498-43B3-948B-1728B52AA6E4}">
                <adec:decorative xmlns:adec="http://schemas.microsoft.com/office/drawing/2017/decorative" val="1"/>
              </a:ext>
            </a:extLst>
          </p:cNvPr>
          <p:cNvCxnSpPr>
            <a:cxnSpLocks/>
          </p:cNvCxnSpPr>
          <p:nvPr userDrawn="1"/>
        </p:nvCxnSpPr>
        <p:spPr bwMode="black">
          <a:xfrm>
            <a:off x="8975816" y="5247251"/>
            <a:ext cx="1729606"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6" name="Footer">
            <a:extLst>
              <a:ext uri="{FF2B5EF4-FFF2-40B4-BE49-F238E27FC236}">
                <a16:creationId xmlns:a16="http://schemas.microsoft.com/office/drawing/2014/main" id="{2EF7F24B-751D-7492-7AE6-410AAE5960EE}"/>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1A85F952-0DC9-0BBA-EBB5-2C568646CCDA}"/>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861492330"/>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ata with Text x5 and Image">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60604"/>
            <a:ext cx="3257384" cy="204454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endParaRPr lang="en-US" noProof="0"/>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1473200" y="3404906"/>
            <a:ext cx="3258457" cy="591982"/>
          </a:xfrm>
        </p:spPr>
        <p:txBody>
          <a:bodyPr anchor="b"/>
          <a:lstStyle>
            <a:lvl1pPr marL="0" indent="0">
              <a:buNone/>
              <a:defRPr sz="14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Optional text here</a:t>
            </a:r>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5229225" y="-1"/>
            <a:ext cx="6962775" cy="3996889"/>
          </a:xfrm>
          <a:solidFill>
            <a:srgbClr val="C1BFFF"/>
          </a:solidFill>
        </p:spPr>
        <p:txBody>
          <a:bodyPr tIns="91440" anchor="t" anchorCtr="0"/>
          <a:lstStyle>
            <a:lvl1pPr marL="0" indent="0" algn="ctr">
              <a:buNone/>
              <a:defRPr sz="1400">
                <a:solidFill>
                  <a:schemeClr val="bg2"/>
                </a:solidFill>
              </a:defRPr>
            </a:lvl1pPr>
          </a:lstStyle>
          <a:p>
            <a:r>
              <a:rPr lang="en-US" noProof="0"/>
              <a:t>Add picture here</a:t>
            </a:r>
          </a:p>
        </p:txBody>
      </p:sp>
      <p:sp>
        <p:nvSpPr>
          <p:cNvPr id="4" name="Emphasis 1">
            <a:extLst>
              <a:ext uri="{FF2B5EF4-FFF2-40B4-BE49-F238E27FC236}">
                <a16:creationId xmlns:a16="http://schemas.microsoft.com/office/drawing/2014/main" id="{C85700C2-CD8B-A04A-4606-180679581BB7}"/>
              </a:ext>
            </a:extLst>
          </p:cNvPr>
          <p:cNvSpPr>
            <a:spLocks noGrp="1"/>
          </p:cNvSpPr>
          <p:nvPr>
            <p:ph type="body" sz="quarter" idx="44" hasCustomPrompt="1"/>
          </p:nvPr>
        </p:nvSpPr>
        <p:spPr bwMode="white">
          <a:xfrm>
            <a:off x="1473200"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5" name="Text 1">
            <a:extLst>
              <a:ext uri="{FF2B5EF4-FFF2-40B4-BE49-F238E27FC236}">
                <a16:creationId xmlns:a16="http://schemas.microsoft.com/office/drawing/2014/main" id="{17580A61-F701-D10F-44DE-DE927EBDB118}"/>
              </a:ext>
            </a:extLst>
          </p:cNvPr>
          <p:cNvSpPr>
            <a:spLocks noGrp="1"/>
          </p:cNvSpPr>
          <p:nvPr>
            <p:ph type="body" sz="quarter" idx="45" hasCustomPrompt="1"/>
          </p:nvPr>
        </p:nvSpPr>
        <p:spPr bwMode="white">
          <a:xfrm>
            <a:off x="1473200"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180AA91B-3AE3-B0A4-C355-DCF157122E36}"/>
              </a:ext>
              <a:ext uri="{C183D7F6-B498-43B3-948B-1728B52AA6E4}">
                <adec:decorative xmlns:adec="http://schemas.microsoft.com/office/drawing/2017/decorative" val="1"/>
              </a:ext>
            </a:extLst>
          </p:cNvPr>
          <p:cNvCxnSpPr>
            <a:cxnSpLocks/>
          </p:cNvCxnSpPr>
          <p:nvPr userDrawn="1"/>
        </p:nvCxnSpPr>
        <p:spPr bwMode="white">
          <a:xfrm>
            <a:off x="1473200"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0" name="Emphasis 2">
            <a:extLst>
              <a:ext uri="{FF2B5EF4-FFF2-40B4-BE49-F238E27FC236}">
                <a16:creationId xmlns:a16="http://schemas.microsoft.com/office/drawing/2014/main" id="{48598682-E033-92B5-75DE-8C2D1D0A18B2}"/>
              </a:ext>
            </a:extLst>
          </p:cNvPr>
          <p:cNvSpPr>
            <a:spLocks noGrp="1"/>
          </p:cNvSpPr>
          <p:nvPr>
            <p:ph type="body" sz="quarter" idx="46" hasCustomPrompt="1"/>
          </p:nvPr>
        </p:nvSpPr>
        <p:spPr bwMode="white">
          <a:xfrm>
            <a:off x="3356168"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22" name="Text 2">
            <a:extLst>
              <a:ext uri="{FF2B5EF4-FFF2-40B4-BE49-F238E27FC236}">
                <a16:creationId xmlns:a16="http://schemas.microsoft.com/office/drawing/2014/main" id="{35FEE959-797A-55F1-6090-AB40EA321FF6}"/>
              </a:ext>
            </a:extLst>
          </p:cNvPr>
          <p:cNvSpPr>
            <a:spLocks noGrp="1"/>
          </p:cNvSpPr>
          <p:nvPr>
            <p:ph type="body" sz="quarter" idx="47" hasCustomPrompt="1"/>
          </p:nvPr>
        </p:nvSpPr>
        <p:spPr bwMode="white">
          <a:xfrm>
            <a:off x="3356168"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6" name="Straight Connector 2">
            <a:extLst>
              <a:ext uri="{FF2B5EF4-FFF2-40B4-BE49-F238E27FC236}">
                <a16:creationId xmlns:a16="http://schemas.microsoft.com/office/drawing/2014/main" id="{D87DFE86-D9B1-3061-4C84-F274FE240441}"/>
              </a:ext>
              <a:ext uri="{C183D7F6-B498-43B3-948B-1728B52AA6E4}">
                <adec:decorative xmlns:adec="http://schemas.microsoft.com/office/drawing/2017/decorative" val="1"/>
              </a:ext>
            </a:extLst>
          </p:cNvPr>
          <p:cNvCxnSpPr>
            <a:cxnSpLocks/>
          </p:cNvCxnSpPr>
          <p:nvPr userDrawn="1"/>
        </p:nvCxnSpPr>
        <p:spPr bwMode="white">
          <a:xfrm>
            <a:off x="3356168"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23" name="Emphasis 3">
            <a:extLst>
              <a:ext uri="{FF2B5EF4-FFF2-40B4-BE49-F238E27FC236}">
                <a16:creationId xmlns:a16="http://schemas.microsoft.com/office/drawing/2014/main" id="{E0008723-AC28-EBDE-C772-39EBB4BD457D}"/>
              </a:ext>
            </a:extLst>
          </p:cNvPr>
          <p:cNvSpPr>
            <a:spLocks noGrp="1"/>
          </p:cNvSpPr>
          <p:nvPr>
            <p:ph type="body" sz="quarter" idx="48" hasCustomPrompt="1"/>
          </p:nvPr>
        </p:nvSpPr>
        <p:spPr bwMode="white">
          <a:xfrm>
            <a:off x="5229611"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2" name="Text 3">
            <a:extLst>
              <a:ext uri="{FF2B5EF4-FFF2-40B4-BE49-F238E27FC236}">
                <a16:creationId xmlns:a16="http://schemas.microsoft.com/office/drawing/2014/main" id="{7B6DBA13-F167-4C20-E81D-8AC8AF221BFD}"/>
              </a:ext>
            </a:extLst>
          </p:cNvPr>
          <p:cNvSpPr>
            <a:spLocks noGrp="1"/>
          </p:cNvSpPr>
          <p:nvPr>
            <p:ph type="body" sz="quarter" idx="49" hasCustomPrompt="1"/>
          </p:nvPr>
        </p:nvSpPr>
        <p:spPr bwMode="white">
          <a:xfrm>
            <a:off x="5229611"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5EA43980-8867-35D6-0496-A24A68ABB196}"/>
              </a:ext>
              <a:ext uri="{C183D7F6-B498-43B3-948B-1728B52AA6E4}">
                <adec:decorative xmlns:adec="http://schemas.microsoft.com/office/drawing/2017/decorative" val="1"/>
              </a:ext>
            </a:extLst>
          </p:cNvPr>
          <p:cNvCxnSpPr>
            <a:cxnSpLocks/>
          </p:cNvCxnSpPr>
          <p:nvPr userDrawn="1"/>
        </p:nvCxnSpPr>
        <p:spPr bwMode="white">
          <a:xfrm>
            <a:off x="5229611"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4" name="Emphasis 4">
            <a:extLst>
              <a:ext uri="{FF2B5EF4-FFF2-40B4-BE49-F238E27FC236}">
                <a16:creationId xmlns:a16="http://schemas.microsoft.com/office/drawing/2014/main" id="{A1577AF7-DED5-EF00-A88A-2D316683E48B}"/>
              </a:ext>
            </a:extLst>
          </p:cNvPr>
          <p:cNvSpPr>
            <a:spLocks noGrp="1"/>
          </p:cNvSpPr>
          <p:nvPr>
            <p:ph type="body" sz="quarter" idx="50" hasCustomPrompt="1"/>
          </p:nvPr>
        </p:nvSpPr>
        <p:spPr bwMode="white">
          <a:xfrm>
            <a:off x="7103053"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6" name="Text 4">
            <a:extLst>
              <a:ext uri="{FF2B5EF4-FFF2-40B4-BE49-F238E27FC236}">
                <a16:creationId xmlns:a16="http://schemas.microsoft.com/office/drawing/2014/main" id="{CF9F5ABB-852D-6278-4F3A-681FDE508806}"/>
              </a:ext>
            </a:extLst>
          </p:cNvPr>
          <p:cNvSpPr>
            <a:spLocks noGrp="1"/>
          </p:cNvSpPr>
          <p:nvPr>
            <p:ph type="body" sz="quarter" idx="51" hasCustomPrompt="1"/>
          </p:nvPr>
        </p:nvSpPr>
        <p:spPr bwMode="white">
          <a:xfrm>
            <a:off x="7103053"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8" name="Straight Connector 4">
            <a:extLst>
              <a:ext uri="{FF2B5EF4-FFF2-40B4-BE49-F238E27FC236}">
                <a16:creationId xmlns:a16="http://schemas.microsoft.com/office/drawing/2014/main" id="{3C4A4127-75FC-8383-CE8C-CA38553C513C}"/>
              </a:ext>
              <a:ext uri="{C183D7F6-B498-43B3-948B-1728B52AA6E4}">
                <adec:decorative xmlns:adec="http://schemas.microsoft.com/office/drawing/2017/decorative" val="1"/>
              </a:ext>
            </a:extLst>
          </p:cNvPr>
          <p:cNvCxnSpPr>
            <a:cxnSpLocks/>
          </p:cNvCxnSpPr>
          <p:nvPr userDrawn="1"/>
        </p:nvCxnSpPr>
        <p:spPr bwMode="white">
          <a:xfrm>
            <a:off x="7103053"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37" name="Emphasis 5">
            <a:extLst>
              <a:ext uri="{FF2B5EF4-FFF2-40B4-BE49-F238E27FC236}">
                <a16:creationId xmlns:a16="http://schemas.microsoft.com/office/drawing/2014/main" id="{8A3D7B8C-C840-BFE4-ABD0-7E067F427990}"/>
              </a:ext>
            </a:extLst>
          </p:cNvPr>
          <p:cNvSpPr>
            <a:spLocks noGrp="1"/>
          </p:cNvSpPr>
          <p:nvPr>
            <p:ph type="body" sz="quarter" idx="52" hasCustomPrompt="1"/>
          </p:nvPr>
        </p:nvSpPr>
        <p:spPr bwMode="white">
          <a:xfrm>
            <a:off x="8976494" y="4571999"/>
            <a:ext cx="1581912" cy="441921"/>
          </a:xfrm>
        </p:spPr>
        <p:txBody>
          <a:bodyPr anchor="t"/>
          <a:lstStyle>
            <a:lvl1pPr marL="0" indent="0">
              <a:buNone/>
              <a:defRPr kumimoji="0" lang="en-US" sz="3200" b="0" i="0" u="none" strike="noStrike" kern="1200" cap="none" spc="0" normalizeH="0" baseline="0" dirty="0">
                <a:ln>
                  <a:noFill/>
                </a:ln>
                <a:solidFill>
                  <a:srgbClr val="DF41CF"/>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8" name="Text 5">
            <a:extLst>
              <a:ext uri="{FF2B5EF4-FFF2-40B4-BE49-F238E27FC236}">
                <a16:creationId xmlns:a16="http://schemas.microsoft.com/office/drawing/2014/main" id="{8DD5B959-FA78-77E3-7BC0-5C6AA61FB1ED}"/>
              </a:ext>
            </a:extLst>
          </p:cNvPr>
          <p:cNvSpPr>
            <a:spLocks noGrp="1"/>
          </p:cNvSpPr>
          <p:nvPr>
            <p:ph type="body" sz="quarter" idx="53" hasCustomPrompt="1"/>
          </p:nvPr>
        </p:nvSpPr>
        <p:spPr bwMode="white">
          <a:xfrm>
            <a:off x="8976494" y="5099703"/>
            <a:ext cx="1581150" cy="591982"/>
          </a:xfrm>
        </p:spPr>
        <p:txBody>
          <a:bodyPr anchor="t"/>
          <a:lstStyle>
            <a:lvl1pPr marL="0" indent="0">
              <a:buNone/>
              <a:defRPr kumimoji="0" lang="en-US" sz="1200" b="0" i="0" u="none" strike="noStrike" kern="1200" cap="none" spc="0" normalizeH="0" baseline="0" dirty="0">
                <a:ln>
                  <a:noFill/>
                </a:ln>
                <a:solidFill>
                  <a:srgbClr val="C1B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9" name="Straight Connector 5">
            <a:extLst>
              <a:ext uri="{FF2B5EF4-FFF2-40B4-BE49-F238E27FC236}">
                <a16:creationId xmlns:a16="http://schemas.microsoft.com/office/drawing/2014/main" id="{B5ADC293-78A7-2F21-74C6-954B71B8194D}"/>
              </a:ext>
              <a:ext uri="{C183D7F6-B498-43B3-948B-1728B52AA6E4}">
                <adec:decorative xmlns:adec="http://schemas.microsoft.com/office/drawing/2017/decorative" val="1"/>
              </a:ext>
            </a:extLst>
          </p:cNvPr>
          <p:cNvCxnSpPr>
            <a:cxnSpLocks/>
          </p:cNvCxnSpPr>
          <p:nvPr userDrawn="1"/>
        </p:nvCxnSpPr>
        <p:spPr bwMode="white">
          <a:xfrm>
            <a:off x="8976494" y="5762626"/>
            <a:ext cx="1729606" cy="0"/>
          </a:xfrm>
          <a:prstGeom prst="line">
            <a:avLst/>
          </a:prstGeom>
          <a:ln w="9525">
            <a:solidFill>
              <a:srgbClr val="DF41CF"/>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574070672"/>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x3 with Picture and Data">
    <p:bg bwMode="ltGray">
      <p:bgPr>
        <a:solidFill>
          <a:srgbClr val="EDECF6"/>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50164" y="1060604"/>
            <a:ext cx="5474399" cy="1668081"/>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br>
              <a:rPr lang="en-US" noProof="0"/>
            </a:br>
            <a:endParaRPr lang="en-US" noProof="0"/>
          </a:p>
        </p:txBody>
      </p:sp>
      <p:sp>
        <p:nvSpPr>
          <p:cNvPr id="35" name="Picture">
            <a:extLst>
              <a:ext uri="{FF2B5EF4-FFF2-40B4-BE49-F238E27FC236}">
                <a16:creationId xmlns:a16="http://schemas.microsoft.com/office/drawing/2014/main" id="{3E6A3F5D-CC16-99E2-6B7D-5A57E702C26C}"/>
              </a:ext>
              <a:ext uri="{C183D7F6-B498-43B3-948B-1728B52AA6E4}">
                <adec:decorative xmlns:adec="http://schemas.microsoft.com/office/drawing/2017/decorative" val="1"/>
              </a:ext>
            </a:extLst>
          </p:cNvPr>
          <p:cNvSpPr>
            <a:spLocks noGrp="1"/>
          </p:cNvSpPr>
          <p:nvPr>
            <p:ph type="pic" sz="quarter" idx="43" hasCustomPrompt="1"/>
          </p:nvPr>
        </p:nvSpPr>
        <p:spPr bwMode="gray">
          <a:xfrm>
            <a:off x="6962775" y="0"/>
            <a:ext cx="5229225" cy="3429000"/>
          </a:xfrm>
          <a:solidFill>
            <a:srgbClr val="C1BFFF"/>
          </a:solidFill>
        </p:spPr>
        <p:txBody>
          <a:bodyPr tIns="91440" anchor="t" anchorCtr="0"/>
          <a:lstStyle>
            <a:lvl1pPr marL="0" indent="0" algn="ctr">
              <a:buNone/>
              <a:defRPr sz="1400"/>
            </a:lvl1pPr>
          </a:lstStyle>
          <a:p>
            <a:r>
              <a:rPr lang="en-US" noProof="0"/>
              <a:t>Add picture here</a:t>
            </a:r>
          </a:p>
        </p:txBody>
      </p:sp>
      <p:cxnSp>
        <p:nvCxnSpPr>
          <p:cNvPr id="26" name="Straight Connector 1">
            <a:extLst>
              <a:ext uri="{FF2B5EF4-FFF2-40B4-BE49-F238E27FC236}">
                <a16:creationId xmlns:a16="http://schemas.microsoft.com/office/drawing/2014/main" id="{79146A9A-6E0B-B4BE-AE0F-C6650998BE32}"/>
              </a:ext>
              <a:ext uri="{C183D7F6-B498-43B3-948B-1728B52AA6E4}">
                <adec:decorative xmlns:adec="http://schemas.microsoft.com/office/drawing/2017/decorative" val="1"/>
              </a:ext>
            </a:extLst>
          </p:cNvPr>
          <p:cNvCxnSpPr>
            <a:cxnSpLocks/>
          </p:cNvCxnSpPr>
          <p:nvPr userDrawn="1"/>
        </p:nvCxnSpPr>
        <p:spPr bwMode="black">
          <a:xfrm>
            <a:off x="550164" y="343628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3" name="Subhead 1">
            <a:extLst>
              <a:ext uri="{FF2B5EF4-FFF2-40B4-BE49-F238E27FC236}">
                <a16:creationId xmlns:a16="http://schemas.microsoft.com/office/drawing/2014/main" id="{1D8D160B-6BB7-235F-B8C9-392F2A862DC3}"/>
              </a:ext>
            </a:extLst>
          </p:cNvPr>
          <p:cNvSpPr>
            <a:spLocks noGrp="1"/>
          </p:cNvSpPr>
          <p:nvPr>
            <p:ph type="body" idx="1" hasCustomPrompt="1"/>
          </p:nvPr>
        </p:nvSpPr>
        <p:spPr>
          <a:xfrm>
            <a:off x="550159" y="3528223"/>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3" name="Text 1">
            <a:extLst>
              <a:ext uri="{FF2B5EF4-FFF2-40B4-BE49-F238E27FC236}">
                <a16:creationId xmlns:a16="http://schemas.microsoft.com/office/drawing/2014/main" id="{DC257629-1D3C-76AF-80D7-B0D5FA453164}"/>
              </a:ext>
            </a:extLst>
          </p:cNvPr>
          <p:cNvSpPr>
            <a:spLocks noGrp="1"/>
          </p:cNvSpPr>
          <p:nvPr>
            <p:ph type="body" sz="quarter" idx="15" hasCustomPrompt="1"/>
          </p:nvPr>
        </p:nvSpPr>
        <p:spPr>
          <a:xfrm>
            <a:off x="2416175" y="3529232"/>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7" name="Straight Connector 2">
            <a:extLst>
              <a:ext uri="{FF2B5EF4-FFF2-40B4-BE49-F238E27FC236}">
                <a16:creationId xmlns:a16="http://schemas.microsoft.com/office/drawing/2014/main" id="{9090A835-7444-B302-D51F-C112538AB2FF}"/>
              </a:ext>
              <a:ext uri="{C183D7F6-B498-43B3-948B-1728B52AA6E4}">
                <adec:decorative xmlns:adec="http://schemas.microsoft.com/office/drawing/2017/decorative" val="1"/>
              </a:ext>
            </a:extLst>
          </p:cNvPr>
          <p:cNvCxnSpPr>
            <a:cxnSpLocks/>
          </p:cNvCxnSpPr>
          <p:nvPr userDrawn="1"/>
        </p:nvCxnSpPr>
        <p:spPr bwMode="black">
          <a:xfrm>
            <a:off x="550164" y="4214160"/>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12" name="Subhead 2">
            <a:extLst>
              <a:ext uri="{FF2B5EF4-FFF2-40B4-BE49-F238E27FC236}">
                <a16:creationId xmlns:a16="http://schemas.microsoft.com/office/drawing/2014/main" id="{8D4ED7C8-E467-7117-068C-889EB04CBCEF}"/>
              </a:ext>
            </a:extLst>
          </p:cNvPr>
          <p:cNvSpPr>
            <a:spLocks noGrp="1"/>
          </p:cNvSpPr>
          <p:nvPr>
            <p:ph type="body" idx="37" hasCustomPrompt="1"/>
          </p:nvPr>
        </p:nvSpPr>
        <p:spPr>
          <a:xfrm>
            <a:off x="550159" y="4306098"/>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15" name="Text 2">
            <a:extLst>
              <a:ext uri="{FF2B5EF4-FFF2-40B4-BE49-F238E27FC236}">
                <a16:creationId xmlns:a16="http://schemas.microsoft.com/office/drawing/2014/main" id="{A1207A32-3F17-9D52-24F2-4886EB37B029}"/>
              </a:ext>
            </a:extLst>
          </p:cNvPr>
          <p:cNvSpPr>
            <a:spLocks noGrp="1"/>
          </p:cNvSpPr>
          <p:nvPr>
            <p:ph type="body" sz="quarter" idx="38" hasCustomPrompt="1"/>
          </p:nvPr>
        </p:nvSpPr>
        <p:spPr>
          <a:xfrm>
            <a:off x="2416175" y="4307107"/>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8" name="Straight Connector 3">
            <a:extLst>
              <a:ext uri="{FF2B5EF4-FFF2-40B4-BE49-F238E27FC236}">
                <a16:creationId xmlns:a16="http://schemas.microsoft.com/office/drawing/2014/main" id="{A36E3F61-4CCF-B0DB-B067-0C1FAB8D62CD}"/>
              </a:ext>
              <a:ext uri="{C183D7F6-B498-43B3-948B-1728B52AA6E4}">
                <adec:decorative xmlns:adec="http://schemas.microsoft.com/office/drawing/2017/decorative" val="1"/>
              </a:ext>
            </a:extLst>
          </p:cNvPr>
          <p:cNvCxnSpPr>
            <a:cxnSpLocks/>
          </p:cNvCxnSpPr>
          <p:nvPr userDrawn="1"/>
        </p:nvCxnSpPr>
        <p:spPr bwMode="black">
          <a:xfrm>
            <a:off x="550164" y="4992035"/>
            <a:ext cx="5475600" cy="0"/>
          </a:xfrm>
          <a:prstGeom prst="line">
            <a:avLst/>
          </a:prstGeom>
          <a:ln w="12700">
            <a:solidFill>
              <a:srgbClr val="C1BFFF"/>
            </a:solidFill>
          </a:ln>
        </p:spPr>
        <p:style>
          <a:lnRef idx="2">
            <a:schemeClr val="accent1"/>
          </a:lnRef>
          <a:fillRef idx="0">
            <a:schemeClr val="accent1"/>
          </a:fillRef>
          <a:effectRef idx="1">
            <a:schemeClr val="accent1"/>
          </a:effectRef>
          <a:fontRef idx="minor">
            <a:schemeClr val="tx1"/>
          </a:fontRef>
        </p:style>
      </p:cxnSp>
      <p:sp>
        <p:nvSpPr>
          <p:cNvPr id="24" name="Subhead 3">
            <a:extLst>
              <a:ext uri="{FF2B5EF4-FFF2-40B4-BE49-F238E27FC236}">
                <a16:creationId xmlns:a16="http://schemas.microsoft.com/office/drawing/2014/main" id="{737C5878-BE9F-CEE3-FB51-F9FD99DC45B3}"/>
              </a:ext>
            </a:extLst>
          </p:cNvPr>
          <p:cNvSpPr>
            <a:spLocks noGrp="1"/>
          </p:cNvSpPr>
          <p:nvPr>
            <p:ph type="body" idx="39" hasCustomPrompt="1"/>
          </p:nvPr>
        </p:nvSpPr>
        <p:spPr>
          <a:xfrm>
            <a:off x="550159" y="5083972"/>
            <a:ext cx="1735841" cy="594000"/>
          </a:xfrm>
        </p:spPr>
        <p:txBody>
          <a:bodyPr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Subhead</a:t>
            </a:r>
          </a:p>
        </p:txBody>
      </p:sp>
      <p:sp>
        <p:nvSpPr>
          <p:cNvPr id="25" name="Text 3">
            <a:extLst>
              <a:ext uri="{FF2B5EF4-FFF2-40B4-BE49-F238E27FC236}">
                <a16:creationId xmlns:a16="http://schemas.microsoft.com/office/drawing/2014/main" id="{AE84FDF6-F80B-FD5A-9708-F6BB7449A213}"/>
              </a:ext>
            </a:extLst>
          </p:cNvPr>
          <p:cNvSpPr>
            <a:spLocks noGrp="1"/>
          </p:cNvSpPr>
          <p:nvPr>
            <p:ph type="body" sz="quarter" idx="40" hasCustomPrompt="1"/>
          </p:nvPr>
        </p:nvSpPr>
        <p:spPr>
          <a:xfrm>
            <a:off x="2416175" y="5084981"/>
            <a:ext cx="3608388"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29" name="Straight Connector 4">
            <a:extLst>
              <a:ext uri="{FF2B5EF4-FFF2-40B4-BE49-F238E27FC236}">
                <a16:creationId xmlns:a16="http://schemas.microsoft.com/office/drawing/2014/main" id="{0682DB81-A2E3-4ED8-0DF3-6D53FE8E9B83}"/>
              </a:ext>
              <a:ext uri="{C183D7F6-B498-43B3-948B-1728B52AA6E4}">
                <adec:decorative xmlns:adec="http://schemas.microsoft.com/office/drawing/2017/decorative" val="1"/>
              </a:ext>
            </a:extLst>
          </p:cNvPr>
          <p:cNvCxnSpPr>
            <a:cxnSpLocks/>
          </p:cNvCxnSpPr>
          <p:nvPr userDrawn="1"/>
        </p:nvCxnSpPr>
        <p:spPr bwMode="black">
          <a:xfrm>
            <a:off x="550164" y="5769910"/>
            <a:ext cx="54756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 name="Icon 4">
            <a:extLst>
              <a:ext uri="{FF2B5EF4-FFF2-40B4-BE49-F238E27FC236}">
                <a16:creationId xmlns:a16="http://schemas.microsoft.com/office/drawing/2014/main" id="{B97D3715-8F9D-44AF-B9CE-86F8BAF81433}"/>
              </a:ext>
              <a:ext uri="{C183D7F6-B498-43B3-948B-1728B52AA6E4}">
                <adec:decorative xmlns:adec="http://schemas.microsoft.com/office/drawing/2017/decorative" val="1"/>
              </a:ext>
            </a:extLst>
          </p:cNvPr>
          <p:cNvSpPr>
            <a:spLocks noGrp="1"/>
          </p:cNvSpPr>
          <p:nvPr>
            <p:ph type="pic" sz="quarter" idx="46" hasCustomPrompt="1"/>
          </p:nvPr>
        </p:nvSpPr>
        <p:spPr>
          <a:xfrm>
            <a:off x="6962775" y="3857372"/>
            <a:ext cx="530352" cy="527684"/>
          </a:xfrm>
        </p:spPr>
        <p:txBody>
          <a:bodyPr anchor="ctr"/>
          <a:lstStyle>
            <a:lvl1pPr marL="0" indent="0" algn="ctr">
              <a:buNone/>
              <a:defRPr sz="1000"/>
            </a:lvl1pPr>
          </a:lstStyle>
          <a:p>
            <a:r>
              <a:rPr lang="en-US" noProof="0"/>
              <a:t>Icon</a:t>
            </a:r>
          </a:p>
        </p:txBody>
      </p:sp>
      <p:sp>
        <p:nvSpPr>
          <p:cNvPr id="36" name="Emphasis 4">
            <a:extLst>
              <a:ext uri="{FF2B5EF4-FFF2-40B4-BE49-F238E27FC236}">
                <a16:creationId xmlns:a16="http://schemas.microsoft.com/office/drawing/2014/main" id="{31BEC663-72C3-3B11-A096-3CE35F5980AF}"/>
              </a:ext>
              <a:ext uri="{C183D7F6-B498-43B3-948B-1728B52AA6E4}">
                <adec:decorative xmlns:adec="http://schemas.microsoft.com/office/drawing/2017/decorative" val="0"/>
              </a:ext>
            </a:extLst>
          </p:cNvPr>
          <p:cNvSpPr>
            <a:spLocks noGrp="1"/>
          </p:cNvSpPr>
          <p:nvPr>
            <p:ph type="body" sz="quarter" idx="44" hasCustomPrompt="1"/>
          </p:nvPr>
        </p:nvSpPr>
        <p:spPr>
          <a:xfrm>
            <a:off x="69627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1" name="Text 4">
            <a:extLst>
              <a:ext uri="{FF2B5EF4-FFF2-40B4-BE49-F238E27FC236}">
                <a16:creationId xmlns:a16="http://schemas.microsoft.com/office/drawing/2014/main" id="{A8D4E847-9962-3BD1-C334-535F049BACD8}"/>
              </a:ext>
            </a:extLst>
          </p:cNvPr>
          <p:cNvSpPr>
            <a:spLocks noGrp="1"/>
          </p:cNvSpPr>
          <p:nvPr>
            <p:ph type="body" sz="quarter" idx="41" hasCustomPrompt="1"/>
          </p:nvPr>
        </p:nvSpPr>
        <p:spPr>
          <a:xfrm>
            <a:off x="69627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sp>
        <p:nvSpPr>
          <p:cNvPr id="4" name="Icon 5">
            <a:extLst>
              <a:ext uri="{FF2B5EF4-FFF2-40B4-BE49-F238E27FC236}">
                <a16:creationId xmlns:a16="http://schemas.microsoft.com/office/drawing/2014/main" id="{320520FF-96DA-71B5-7849-A32DCE1E494F}"/>
              </a:ext>
              <a:ext uri="{C183D7F6-B498-43B3-948B-1728B52AA6E4}">
                <adec:decorative xmlns:adec="http://schemas.microsoft.com/office/drawing/2017/decorative" val="1"/>
              </a:ext>
            </a:extLst>
          </p:cNvPr>
          <p:cNvSpPr>
            <a:spLocks noGrp="1"/>
          </p:cNvSpPr>
          <p:nvPr>
            <p:ph type="pic" sz="quarter" idx="47" hasCustomPrompt="1"/>
          </p:nvPr>
        </p:nvSpPr>
        <p:spPr>
          <a:xfrm>
            <a:off x="9642475" y="3857372"/>
            <a:ext cx="530352" cy="527684"/>
          </a:xfrm>
        </p:spPr>
        <p:txBody>
          <a:bodyPr anchor="ctr"/>
          <a:lstStyle>
            <a:lvl1pPr marL="0" indent="0" algn="ctr">
              <a:buNone/>
              <a:defRPr sz="1000"/>
            </a:lvl1pPr>
          </a:lstStyle>
          <a:p>
            <a:r>
              <a:rPr lang="en-US" noProof="0"/>
              <a:t>Icon</a:t>
            </a:r>
          </a:p>
        </p:txBody>
      </p:sp>
      <p:sp>
        <p:nvSpPr>
          <p:cNvPr id="37" name="Emphasis 5">
            <a:extLst>
              <a:ext uri="{FF2B5EF4-FFF2-40B4-BE49-F238E27FC236}">
                <a16:creationId xmlns:a16="http://schemas.microsoft.com/office/drawing/2014/main" id="{97648B0D-0495-B474-7EB4-22C29D3D3E4B}"/>
              </a:ext>
            </a:extLst>
          </p:cNvPr>
          <p:cNvSpPr>
            <a:spLocks noGrp="1"/>
          </p:cNvSpPr>
          <p:nvPr>
            <p:ph type="body" sz="quarter" idx="45" hasCustomPrompt="1"/>
          </p:nvPr>
        </p:nvSpPr>
        <p:spPr>
          <a:xfrm>
            <a:off x="9642475" y="4554357"/>
            <a:ext cx="1873250" cy="484368"/>
          </a:xfrm>
        </p:spPr>
        <p:txBody>
          <a:bodyPr/>
          <a:lstStyle>
            <a:lvl1pPr marL="0" indent="0">
              <a:buNone/>
              <a:defRPr kumimoji="0" lang="en-US" sz="32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a:t>
            </a:r>
          </a:p>
        </p:txBody>
      </p:sp>
      <p:sp>
        <p:nvSpPr>
          <p:cNvPr id="33" name="Text 5">
            <a:extLst>
              <a:ext uri="{FF2B5EF4-FFF2-40B4-BE49-F238E27FC236}">
                <a16:creationId xmlns:a16="http://schemas.microsoft.com/office/drawing/2014/main" id="{4DCBB2BA-37A8-BC99-9A2E-C5E7894E66C2}"/>
              </a:ext>
            </a:extLst>
          </p:cNvPr>
          <p:cNvSpPr>
            <a:spLocks noGrp="1"/>
          </p:cNvSpPr>
          <p:nvPr>
            <p:ph type="body" sz="quarter" idx="42" hasCustomPrompt="1"/>
          </p:nvPr>
        </p:nvSpPr>
        <p:spPr>
          <a:xfrm>
            <a:off x="9642475" y="5105140"/>
            <a:ext cx="1873250" cy="591982"/>
          </a:xfrm>
        </p:spPr>
        <p:txBody>
          <a:bodyPr/>
          <a:lstStyle>
            <a:lvl1pPr marL="0" indent="0">
              <a:buNone/>
              <a:defRPr sz="1200">
                <a:latin typeface="+mn-lt"/>
                <a:cs typeface="Plus Jakarta Sans Medium" pitchFamily="2" charset="0"/>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lvl="0"/>
            <a:r>
              <a:rPr lang="en-US" noProof="0"/>
              <a:t>Place text here</a:t>
            </a:r>
          </a:p>
        </p:txBody>
      </p:sp>
      <p:cxnSp>
        <p:nvCxnSpPr>
          <p:cNvPr id="30" name="Straight Connector 5">
            <a:extLst>
              <a:ext uri="{FF2B5EF4-FFF2-40B4-BE49-F238E27FC236}">
                <a16:creationId xmlns:a16="http://schemas.microsoft.com/office/drawing/2014/main" id="{C7412105-D75B-B782-8EBD-AD715987514A}"/>
              </a:ext>
              <a:ext uri="{C183D7F6-B498-43B3-948B-1728B52AA6E4}">
                <adec:decorative xmlns:adec="http://schemas.microsoft.com/office/drawing/2017/decorative" val="1"/>
              </a:ext>
            </a:extLst>
          </p:cNvPr>
          <p:cNvCxnSpPr>
            <a:cxnSpLocks/>
          </p:cNvCxnSpPr>
          <p:nvPr userDrawn="1"/>
        </p:nvCxnSpPr>
        <p:spPr bwMode="black">
          <a:xfrm>
            <a:off x="6962775" y="5769910"/>
            <a:ext cx="4679061"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7385243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ata with Text and Picture x3 Dark">
    <p:bg bwMode="gray">
      <p:bgRef idx="1001">
        <a:schemeClr val="bg2"/>
      </p:bgRef>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bwMode="white">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bwMode="white">
          <a:xfrm>
            <a:off x="7726891" y="1101879"/>
            <a:ext cx="2991909" cy="837572"/>
          </a:xfrm>
        </p:spPr>
        <p:txBody>
          <a:bodyPr anchor="t"/>
          <a:lstStyle>
            <a:lvl1pPr marL="0" indent="0">
              <a:buNone/>
              <a:defRPr kumimoji="0" lang="en-US" sz="1200" b="0" i="0" u="none" strike="noStrike" kern="1200" cap="none" spc="0" normalizeH="0" baseline="0" dirty="0">
                <a:ln>
                  <a:noFill/>
                </a:ln>
                <a:solidFill>
                  <a:srgbClr val="FFFFFF"/>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white">
          <a:xfrm>
            <a:off x="1482724"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white">
          <a:xfrm>
            <a:off x="1730332"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white">
          <a:xfrm>
            <a:off x="1730332"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white">
          <a:xfrm>
            <a:off x="4604809"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white">
          <a:xfrm>
            <a:off x="4852416"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white">
          <a:xfrm>
            <a:off x="4852416"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3" name="Picture 2">
            <a:extLst>
              <a:ext uri="{FF2B5EF4-FFF2-40B4-BE49-F238E27FC236}">
                <a16:creationId xmlns:a16="http://schemas.microsoft.com/office/drawing/2014/main" id="{1DF951F1-C792-876E-34C3-EF1B0A5AB734}"/>
              </a:ext>
              <a:ext uri="{C183D7F6-B498-43B3-948B-1728B52AA6E4}">
                <adec:decorative xmlns:adec="http://schemas.microsoft.com/office/drawing/2017/decorative" val="1"/>
              </a:ext>
            </a:extLst>
          </p:cNvPr>
          <p:cNvSpPr>
            <a:spLocks noGrp="1"/>
          </p:cNvSpPr>
          <p:nvPr>
            <p:ph type="pic" sz="quarter" idx="45" hasCustomPrompt="1"/>
          </p:nvPr>
        </p:nvSpPr>
        <p:spPr bwMode="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white">
          <a:xfrm>
            <a:off x="7726891" y="2454437"/>
            <a:ext cx="2982383" cy="3308187"/>
          </a:xfrm>
          <a:prstGeom prst="roundRect">
            <a:avLst>
              <a:gd name="adj" fmla="val 6813"/>
            </a:avLst>
          </a:prstGeom>
          <a:noFill/>
          <a:ln w="9525">
            <a:solidFill>
              <a:srgbClr val="512E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white">
          <a:xfrm>
            <a:off x="7974498" y="2579444"/>
            <a:ext cx="2487168" cy="650721"/>
          </a:xfrm>
        </p:spPr>
        <p:txBody>
          <a:bodyPr anchor="ctr"/>
          <a:lstStyle>
            <a:lvl1pPr marL="0" indent="0">
              <a:buNone/>
              <a:defRPr kumimoji="0" lang="en-US" sz="4000" b="0" i="0" u="none" strike="noStrike" kern="1200" cap="none" spc="-150" normalizeH="0" baseline="0" dirty="0">
                <a:ln>
                  <a:noFill/>
                </a:ln>
                <a:solidFill>
                  <a:srgbClr val="56E2E1"/>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white">
          <a:xfrm>
            <a:off x="7974498" y="3337079"/>
            <a:ext cx="2487168" cy="650721"/>
          </a:xfrm>
        </p:spPr>
        <p:txBody>
          <a:bodyPr anchor="t"/>
          <a:lstStyle>
            <a:lvl1pPr marL="0" indent="0">
              <a:buNone/>
              <a:defRPr kumimoji="0" lang="en-US" sz="1200" b="0" i="0" u="none" strike="noStrike" kern="1200" cap="none" spc="0" normalizeH="0" baseline="0" dirty="0">
                <a:ln>
                  <a:noFill/>
                </a:ln>
                <a:solidFill>
                  <a:srgbClr val="EDECF6"/>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C1BFFF"/>
          </a:solidFill>
        </p:spPr>
        <p:txBody>
          <a:bodyPr wrap="square" tIns="91440" anchor="t" anchorCtr="0">
            <a:noAutofit/>
          </a:bodyPr>
          <a:lstStyle>
            <a:lvl1pPr marL="0" indent="0" algn="ctr">
              <a:buNone/>
              <a:defRPr sz="1400">
                <a:solidFill>
                  <a:schemeClr val="bg2"/>
                </a:solidFill>
              </a:defRPr>
            </a:lvl1pPr>
          </a:lstStyle>
          <a:p>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bwMode="white">
          <a:xfrm>
            <a:off x="9908540" y="6439710"/>
            <a:ext cx="1734820" cy="418290"/>
          </a:xfrm>
        </p:spPr>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240943535"/>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ata with Text and Picture x3">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1473200" y="1070129"/>
            <a:ext cx="5556250" cy="847097"/>
          </a:xfrm>
        </p:spPr>
        <p:txBody>
          <a:bodyPr/>
          <a:lstStyle>
            <a:lvl1pPr>
              <a:defRPr sz="3200"/>
            </a:lvl1pPr>
          </a:lstStyle>
          <a:p>
            <a:r>
              <a:rPr lang="en-US" noProof="0"/>
              <a:t>Place headline here</a:t>
            </a:r>
          </a:p>
        </p:txBody>
      </p:sp>
      <p:sp>
        <p:nvSpPr>
          <p:cNvPr id="2" name="Text">
            <a:extLst>
              <a:ext uri="{FF2B5EF4-FFF2-40B4-BE49-F238E27FC236}">
                <a16:creationId xmlns:a16="http://schemas.microsoft.com/office/drawing/2014/main" id="{77F1F0CF-BB4D-5565-1ED2-EB9FFCC7435A}"/>
              </a:ext>
            </a:extLst>
          </p:cNvPr>
          <p:cNvSpPr>
            <a:spLocks noGrp="1"/>
          </p:cNvSpPr>
          <p:nvPr>
            <p:ph type="body" sz="quarter" idx="15" hasCustomPrompt="1"/>
          </p:nvPr>
        </p:nvSpPr>
        <p:spPr>
          <a:xfrm>
            <a:off x="7726891" y="1101879"/>
            <a:ext cx="2991909" cy="837572"/>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Optional text here</a:t>
            </a:r>
          </a:p>
        </p:txBody>
      </p:sp>
      <p:sp>
        <p:nvSpPr>
          <p:cNvPr id="31" name="Rounded Rectangle 1">
            <a:extLst>
              <a:ext uri="{FF2B5EF4-FFF2-40B4-BE49-F238E27FC236}">
                <a16:creationId xmlns:a16="http://schemas.microsoft.com/office/drawing/2014/main" id="{3F6A9533-7D9C-40E1-15EC-51D1A5EDD120}"/>
              </a:ext>
              <a:ext uri="{C183D7F6-B498-43B3-948B-1728B52AA6E4}">
                <adec:decorative xmlns:adec="http://schemas.microsoft.com/office/drawing/2017/decorative" val="1"/>
              </a:ext>
            </a:extLst>
          </p:cNvPr>
          <p:cNvSpPr/>
          <p:nvPr userDrawn="1"/>
        </p:nvSpPr>
        <p:spPr bwMode="blackGray">
          <a:xfrm>
            <a:off x="1482724"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5" name="Emphasis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1730925" y="2579444"/>
            <a:ext cx="2485982"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13" name="Text 1">
            <a:extLst>
              <a:ext uri="{FF2B5EF4-FFF2-40B4-BE49-F238E27FC236}">
                <a16:creationId xmlns:a16="http://schemas.microsoft.com/office/drawing/2014/main" id="{6D80A039-6CAB-33AE-3824-A859752A71AD}"/>
              </a:ext>
            </a:extLst>
          </p:cNvPr>
          <p:cNvSpPr>
            <a:spLocks noGrp="1"/>
          </p:cNvSpPr>
          <p:nvPr>
            <p:ph type="body" sz="quarter" idx="37" hasCustomPrompt="1"/>
          </p:nvPr>
        </p:nvSpPr>
        <p:spPr bwMode="blackGray">
          <a:xfrm>
            <a:off x="1730926" y="3337079"/>
            <a:ext cx="2485980"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4" name="Picture 1">
            <a:extLst>
              <a:ext uri="{FF2B5EF4-FFF2-40B4-BE49-F238E27FC236}">
                <a16:creationId xmlns:a16="http://schemas.microsoft.com/office/drawing/2014/main" id="{E6839496-FB88-717E-F26C-DD198573F402}"/>
              </a:ext>
              <a:ext uri="{C183D7F6-B498-43B3-948B-1728B52AA6E4}">
                <adec:decorative xmlns:adec="http://schemas.microsoft.com/office/drawing/2017/decorative" val="1"/>
              </a:ext>
            </a:extLst>
          </p:cNvPr>
          <p:cNvSpPr>
            <a:spLocks noGrp="1"/>
          </p:cNvSpPr>
          <p:nvPr>
            <p:ph type="pic" sz="quarter" idx="43" hasCustomPrompt="1"/>
          </p:nvPr>
        </p:nvSpPr>
        <p:spPr bwMode="blackGray">
          <a:xfrm>
            <a:off x="1482725"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4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4"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r>
              <a:rPr lang="en-US" noProof="0"/>
              <a:t>Add picture here</a:t>
            </a:r>
          </a:p>
        </p:txBody>
      </p:sp>
      <p:sp>
        <p:nvSpPr>
          <p:cNvPr id="6" name="Rounded Rectangle 2">
            <a:extLst>
              <a:ext uri="{FF2B5EF4-FFF2-40B4-BE49-F238E27FC236}">
                <a16:creationId xmlns:a16="http://schemas.microsoft.com/office/drawing/2014/main" id="{12F20664-09EC-3ACE-F360-F7B175D40E67}"/>
              </a:ext>
              <a:ext uri="{C183D7F6-B498-43B3-948B-1728B52AA6E4}">
                <adec:decorative xmlns:adec="http://schemas.microsoft.com/office/drawing/2017/decorative" val="1"/>
              </a:ext>
            </a:extLst>
          </p:cNvPr>
          <p:cNvSpPr/>
          <p:nvPr userDrawn="1"/>
        </p:nvSpPr>
        <p:spPr bwMode="blackGray">
          <a:xfrm>
            <a:off x="4604809"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6" name="Emphasis 2">
            <a:extLst>
              <a:ext uri="{FF2B5EF4-FFF2-40B4-BE49-F238E27FC236}">
                <a16:creationId xmlns:a16="http://schemas.microsoft.com/office/drawing/2014/main" id="{D79437CC-26F4-4703-799C-E2BDEA02DB31}"/>
              </a:ext>
            </a:extLst>
          </p:cNvPr>
          <p:cNvSpPr>
            <a:spLocks noGrp="1"/>
          </p:cNvSpPr>
          <p:nvPr>
            <p:ph type="body" sz="quarter" idx="41" hasCustomPrompt="1"/>
          </p:nvPr>
        </p:nvSpPr>
        <p:spPr bwMode="blackGray">
          <a:xfrm>
            <a:off x="4852901"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1" name="Text 2">
            <a:extLst>
              <a:ext uri="{FF2B5EF4-FFF2-40B4-BE49-F238E27FC236}">
                <a16:creationId xmlns:a16="http://schemas.microsoft.com/office/drawing/2014/main" id="{29CF2545-3DDF-949C-0769-282B00E18DA5}"/>
              </a:ext>
            </a:extLst>
          </p:cNvPr>
          <p:cNvSpPr>
            <a:spLocks noGrp="1"/>
          </p:cNvSpPr>
          <p:nvPr>
            <p:ph type="body" sz="quarter" idx="38" hasCustomPrompt="1"/>
          </p:nvPr>
        </p:nvSpPr>
        <p:spPr bwMode="blackGray">
          <a:xfrm>
            <a:off x="4852901"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2" name="Picture 2">
            <a:extLst>
              <a:ext uri="{FF2B5EF4-FFF2-40B4-BE49-F238E27FC236}">
                <a16:creationId xmlns:a16="http://schemas.microsoft.com/office/drawing/2014/main" id="{EA9DB66F-4A30-6B07-9238-FA255EED4610}"/>
              </a:ext>
              <a:ext uri="{C183D7F6-B498-43B3-948B-1728B52AA6E4}">
                <adec:decorative xmlns:adec="http://schemas.microsoft.com/office/drawing/2017/decorative" val="1"/>
              </a:ext>
            </a:extLst>
          </p:cNvPr>
          <p:cNvSpPr>
            <a:spLocks noGrp="1"/>
          </p:cNvSpPr>
          <p:nvPr>
            <p:ph type="pic" sz="quarter" idx="45" hasCustomPrompt="1"/>
          </p:nvPr>
        </p:nvSpPr>
        <p:spPr bwMode="blackGray">
          <a:xfrm>
            <a:off x="4604809"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7" name="Rounded Rectangle 3">
            <a:extLst>
              <a:ext uri="{FF2B5EF4-FFF2-40B4-BE49-F238E27FC236}">
                <a16:creationId xmlns:a16="http://schemas.microsoft.com/office/drawing/2014/main" id="{56656E15-3F00-D1E9-8494-A77FAFF1B457}"/>
              </a:ext>
              <a:ext uri="{C183D7F6-B498-43B3-948B-1728B52AA6E4}">
                <adec:decorative xmlns:adec="http://schemas.microsoft.com/office/drawing/2017/decorative" val="1"/>
              </a:ext>
            </a:extLst>
          </p:cNvPr>
          <p:cNvSpPr/>
          <p:nvPr userDrawn="1"/>
        </p:nvSpPr>
        <p:spPr bwMode="blackGray">
          <a:xfrm>
            <a:off x="7726891" y="2454437"/>
            <a:ext cx="2982383" cy="3308187"/>
          </a:xfrm>
          <a:prstGeom prst="roundRect">
            <a:avLst>
              <a:gd name="adj" fmla="val 6813"/>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Plus Jakarta Sans Medium" panose="020B0604030504040204"/>
            </a:endParaRPr>
          </a:p>
        </p:txBody>
      </p:sp>
      <p:sp>
        <p:nvSpPr>
          <p:cNvPr id="27" name="Emphasis 3">
            <a:extLst>
              <a:ext uri="{FF2B5EF4-FFF2-40B4-BE49-F238E27FC236}">
                <a16:creationId xmlns:a16="http://schemas.microsoft.com/office/drawing/2014/main" id="{DE460DD1-E090-4788-2B70-23409412CD9F}"/>
              </a:ext>
            </a:extLst>
          </p:cNvPr>
          <p:cNvSpPr>
            <a:spLocks noGrp="1"/>
          </p:cNvSpPr>
          <p:nvPr>
            <p:ph type="body" sz="quarter" idx="42" hasCustomPrompt="1"/>
          </p:nvPr>
        </p:nvSpPr>
        <p:spPr bwMode="blackGray">
          <a:xfrm>
            <a:off x="7974983" y="2579444"/>
            <a:ext cx="2486198" cy="650721"/>
          </a:xfrm>
        </p:spPr>
        <p:txBody>
          <a:bodyPr anchor="ctr"/>
          <a:lstStyle>
            <a:lvl1pPr marL="0" indent="0">
              <a:buNone/>
              <a:defRPr kumimoji="0" lang="en-US" sz="4000" b="0" i="0" u="none" strike="noStrike" kern="1200" cap="none" spc="-150" normalizeH="0" baseline="0" dirty="0">
                <a:ln>
                  <a:noFill/>
                </a:ln>
                <a:solidFill>
                  <a:srgbClr val="512EAB"/>
                </a:solidFill>
                <a:effectLst/>
                <a:uLnTx/>
                <a:uFillTx/>
                <a:latin typeface="Plus Jakarta Sans ExtraLight" pitchFamily="2" charset="77"/>
                <a:ea typeface="+mn-ea"/>
                <a:cs typeface="Plus Jakarta Sans ExtraLight"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t>
            </a:r>
          </a:p>
        </p:txBody>
      </p:sp>
      <p:sp>
        <p:nvSpPr>
          <p:cNvPr id="24" name="Text 3">
            <a:extLst>
              <a:ext uri="{FF2B5EF4-FFF2-40B4-BE49-F238E27FC236}">
                <a16:creationId xmlns:a16="http://schemas.microsoft.com/office/drawing/2014/main" id="{426C5005-E6C2-4BD7-D5D5-42DA8F269DE4}"/>
              </a:ext>
            </a:extLst>
          </p:cNvPr>
          <p:cNvSpPr>
            <a:spLocks noGrp="1"/>
          </p:cNvSpPr>
          <p:nvPr>
            <p:ph type="body" sz="quarter" idx="39" hasCustomPrompt="1"/>
          </p:nvPr>
        </p:nvSpPr>
        <p:spPr bwMode="blackGray">
          <a:xfrm>
            <a:off x="7974983" y="3337079"/>
            <a:ext cx="2486198" cy="650721"/>
          </a:xfrm>
        </p:spPr>
        <p:txBody>
          <a:bodyPr anchor="t"/>
          <a:lstStyle>
            <a:lvl1pPr marL="0" indent="0">
              <a:buNone/>
              <a:defRPr kumimoji="0" lang="en-US" sz="1200" b="0" i="0" u="none" strike="noStrike" kern="1200" cap="none" spc="0" normalizeH="0" baseline="0" dirty="0">
                <a:ln>
                  <a:noFill/>
                </a:ln>
                <a:solidFill>
                  <a:schemeClr val="tx2"/>
                </a:solidFill>
                <a:effectLst/>
                <a:uLnTx/>
                <a:uFillTx/>
                <a:latin typeface="+mn-lt"/>
                <a:ea typeface="+mn-ea"/>
                <a:cs typeface="+mn-cs"/>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46" name="Picture 3">
            <a:extLst>
              <a:ext uri="{FF2B5EF4-FFF2-40B4-BE49-F238E27FC236}">
                <a16:creationId xmlns:a16="http://schemas.microsoft.com/office/drawing/2014/main" id="{5A00A3A4-2652-403C-3094-69C571ACBCF6}"/>
              </a:ext>
              <a:ext uri="{C183D7F6-B498-43B3-948B-1728B52AA6E4}">
                <adec:decorative xmlns:adec="http://schemas.microsoft.com/office/drawing/2017/decorative" val="1"/>
              </a:ext>
            </a:extLst>
          </p:cNvPr>
          <p:cNvSpPr>
            <a:spLocks noGrp="1"/>
          </p:cNvSpPr>
          <p:nvPr>
            <p:ph type="pic" sz="quarter" idx="44" hasCustomPrompt="1"/>
          </p:nvPr>
        </p:nvSpPr>
        <p:spPr bwMode="blackGray">
          <a:xfrm>
            <a:off x="7726891" y="4189008"/>
            <a:ext cx="2982383" cy="1573617"/>
          </a:xfrm>
          <a:custGeom>
            <a:avLst/>
            <a:gdLst>
              <a:gd name="connsiteX0" fmla="*/ 0 w 2982383"/>
              <a:gd name="connsiteY0" fmla="*/ 0 h 1573617"/>
              <a:gd name="connsiteX1" fmla="*/ 2982383 w 2982383"/>
              <a:gd name="connsiteY1" fmla="*/ 0 h 1573617"/>
              <a:gd name="connsiteX2" fmla="*/ 2982383 w 2982383"/>
              <a:gd name="connsiteY2" fmla="*/ 1370427 h 1573617"/>
              <a:gd name="connsiteX3" fmla="*/ 2779193 w 2982383"/>
              <a:gd name="connsiteY3" fmla="*/ 1573617 h 1573617"/>
              <a:gd name="connsiteX4" fmla="*/ 203190 w 2982383"/>
              <a:gd name="connsiteY4" fmla="*/ 1573617 h 1573617"/>
              <a:gd name="connsiteX5" fmla="*/ 0 w 2982383"/>
              <a:gd name="connsiteY5" fmla="*/ 1370427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2383" h="1573617">
                <a:moveTo>
                  <a:pt x="0" y="0"/>
                </a:moveTo>
                <a:lnTo>
                  <a:pt x="2982383" y="0"/>
                </a:lnTo>
                <a:lnTo>
                  <a:pt x="2982383" y="1370427"/>
                </a:lnTo>
                <a:cubicBezTo>
                  <a:pt x="2982383" y="1482646"/>
                  <a:pt x="2891412" y="1573617"/>
                  <a:pt x="2779193" y="1573617"/>
                </a:cubicBezTo>
                <a:lnTo>
                  <a:pt x="203190" y="1573617"/>
                </a:lnTo>
                <a:cubicBezTo>
                  <a:pt x="90971" y="1573617"/>
                  <a:pt x="0" y="1482646"/>
                  <a:pt x="0" y="1370427"/>
                </a:cubicBezTo>
                <a:close/>
              </a:path>
            </a:pathLst>
          </a:custGeom>
          <a:solidFill>
            <a:srgbClr val="EDECF6"/>
          </a:solidFill>
        </p:spPr>
        <p:txBody>
          <a:bodyPr wrap="square" tIns="91440" anchor="t" anchorCtr="0">
            <a:noAutofit/>
          </a:bodyPr>
          <a:lstStyle>
            <a:lvl1pPr marL="0" indent="0" algn="ctr">
              <a:buNone/>
              <a:defRPr sz="1400"/>
            </a:lvl1pPr>
          </a:lstStyle>
          <a:p>
            <a:pPr marL="0" marR="0" lvl="0" indent="0" algn="ctr"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Add picture here</a:t>
            </a:r>
          </a:p>
        </p:txBody>
      </p: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23354945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733735961"/>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con with Heading and Text x6">
    <p:bg bwMode="ltGray">
      <p:bgPr>
        <a:solidFill>
          <a:srgbClr val="C1BFFF"/>
        </a:solidFill>
        <a:effectLst/>
      </p:bgPr>
    </p:bg>
    <p:spTree>
      <p:nvGrpSpPr>
        <p:cNvPr id="1" name=""/>
        <p:cNvGrpSpPr/>
        <p:nvPr/>
      </p:nvGrpSpPr>
      <p:grpSpPr>
        <a:xfrm>
          <a:off x="0" y="0"/>
          <a:ext cx="0" cy="0"/>
          <a:chOff x="0" y="0"/>
          <a:chExt cx="0" cy="0"/>
        </a:xfrm>
      </p:grpSpPr>
      <p:sp>
        <p:nvSpPr>
          <p:cNvPr id="11" name="Section">
            <a:extLst>
              <a:ext uri="{FF2B5EF4-FFF2-40B4-BE49-F238E27FC236}">
                <a16:creationId xmlns:a16="http://schemas.microsoft.com/office/drawing/2014/main" id="{A1F3A24C-7CE6-DD7B-6FF6-73F034030F95}"/>
              </a:ext>
            </a:extLst>
          </p:cNvPr>
          <p:cNvSpPr>
            <a:spLocks noGrp="1"/>
          </p:cNvSpPr>
          <p:nvPr>
            <p:ph type="body" sz="quarter" idx="36"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10" name="Title">
            <a:extLst>
              <a:ext uri="{FF2B5EF4-FFF2-40B4-BE49-F238E27FC236}">
                <a16:creationId xmlns:a16="http://schemas.microsoft.com/office/drawing/2014/main" id="{6D097E3A-836D-C88E-C5FF-DA199AB3273F}"/>
              </a:ext>
            </a:extLst>
          </p:cNvPr>
          <p:cNvSpPr>
            <a:spLocks noGrp="1"/>
          </p:cNvSpPr>
          <p:nvPr>
            <p:ph type="title" hasCustomPrompt="1"/>
          </p:nvPr>
        </p:nvSpPr>
        <p:spPr>
          <a:xfrm>
            <a:off x="548640" y="1371600"/>
            <a:ext cx="3749040" cy="2514600"/>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40" name="Icon 1">
            <a:extLst>
              <a:ext uri="{FF2B5EF4-FFF2-40B4-BE49-F238E27FC236}">
                <a16:creationId xmlns:a16="http://schemas.microsoft.com/office/drawing/2014/main" id="{9F484E05-7142-AC41-D2B5-4ECDC2341023}"/>
              </a:ext>
              <a:ext uri="{C183D7F6-B498-43B3-948B-1728B52AA6E4}">
                <adec:decorative xmlns:adec="http://schemas.microsoft.com/office/drawing/2017/decorative" val="1"/>
              </a:ext>
            </a:extLst>
          </p:cNvPr>
          <p:cNvSpPr>
            <a:spLocks noGrp="1"/>
          </p:cNvSpPr>
          <p:nvPr>
            <p:ph type="pic" sz="quarter" idx="46" hasCustomPrompt="1"/>
          </p:nvPr>
        </p:nvSpPr>
        <p:spPr>
          <a:xfrm>
            <a:off x="5230368" y="1271016"/>
            <a:ext cx="630936" cy="630936"/>
          </a:xfrm>
        </p:spPr>
        <p:txBody>
          <a:bodyPr anchor="ctr"/>
          <a:lstStyle>
            <a:lvl1pPr marL="0" indent="0" algn="ctr">
              <a:buNone/>
              <a:defRPr sz="1000"/>
            </a:lvl1pPr>
          </a:lstStyle>
          <a:p>
            <a:r>
              <a:rPr lang="en-US" noProof="0"/>
              <a:t>Icon</a:t>
            </a:r>
          </a:p>
        </p:txBody>
      </p:sp>
      <p:sp>
        <p:nvSpPr>
          <p:cNvPr id="25" name="Subhead 1">
            <a:extLst>
              <a:ext uri="{FF2B5EF4-FFF2-40B4-BE49-F238E27FC236}">
                <a16:creationId xmlns:a16="http://schemas.microsoft.com/office/drawing/2014/main" id="{3897C4E4-5F43-1D77-5A9E-87E5CCBDBB0F}"/>
              </a:ext>
            </a:extLst>
          </p:cNvPr>
          <p:cNvSpPr>
            <a:spLocks noGrp="1"/>
          </p:cNvSpPr>
          <p:nvPr>
            <p:ph type="body" sz="quarter" idx="40" hasCustomPrompt="1"/>
          </p:nvPr>
        </p:nvSpPr>
        <p:spPr bwMode="blackGray">
          <a:xfrm>
            <a:off x="6062472" y="13716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8" name="Text 1">
            <a:extLst>
              <a:ext uri="{FF2B5EF4-FFF2-40B4-BE49-F238E27FC236}">
                <a16:creationId xmlns:a16="http://schemas.microsoft.com/office/drawing/2014/main" id="{5AF5B255-2A0E-BC81-98C7-A6D66793DC45}"/>
              </a:ext>
            </a:extLst>
          </p:cNvPr>
          <p:cNvSpPr>
            <a:spLocks noGrp="1"/>
          </p:cNvSpPr>
          <p:nvPr>
            <p:ph type="body" sz="half" idx="2" hasCustomPrompt="1"/>
          </p:nvPr>
        </p:nvSpPr>
        <p:spPr>
          <a:xfrm>
            <a:off x="6062472"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4" name="Straight Connector 1">
            <a:extLst>
              <a:ext uri="{FF2B5EF4-FFF2-40B4-BE49-F238E27FC236}">
                <a16:creationId xmlns:a16="http://schemas.microsoft.com/office/drawing/2014/main" id="{210C69BC-4739-987B-691F-D67A6C0BA9E6}"/>
              </a:ext>
              <a:ext uri="{C183D7F6-B498-43B3-948B-1728B52AA6E4}">
                <adec:decorative xmlns:adec="http://schemas.microsoft.com/office/drawing/2017/decorative" val="1"/>
              </a:ext>
            </a:extLst>
          </p:cNvPr>
          <p:cNvCxnSpPr>
            <a:cxnSpLocks/>
          </p:cNvCxnSpPr>
          <p:nvPr userDrawn="1"/>
        </p:nvCxnSpPr>
        <p:spPr bwMode="black">
          <a:xfrm>
            <a:off x="5229225"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1" name="Icon 2">
            <a:extLst>
              <a:ext uri="{FF2B5EF4-FFF2-40B4-BE49-F238E27FC236}">
                <a16:creationId xmlns:a16="http://schemas.microsoft.com/office/drawing/2014/main" id="{E1CA0FE1-C409-9620-3D88-FB801A459370}"/>
              </a:ext>
              <a:ext uri="{C183D7F6-B498-43B3-948B-1728B52AA6E4}">
                <adec:decorative xmlns:adec="http://schemas.microsoft.com/office/drawing/2017/decorative" val="1"/>
              </a:ext>
            </a:extLst>
          </p:cNvPr>
          <p:cNvSpPr>
            <a:spLocks noGrp="1"/>
          </p:cNvSpPr>
          <p:nvPr>
            <p:ph type="pic" sz="quarter" idx="47" hasCustomPrompt="1"/>
          </p:nvPr>
        </p:nvSpPr>
        <p:spPr>
          <a:xfrm>
            <a:off x="5230368" y="2944368"/>
            <a:ext cx="630936" cy="630936"/>
          </a:xfrm>
        </p:spPr>
        <p:txBody>
          <a:bodyPr anchor="ctr"/>
          <a:lstStyle>
            <a:lvl1pPr marL="0" indent="0" algn="ctr">
              <a:buNone/>
              <a:defRPr sz="1000"/>
            </a:lvl1pPr>
          </a:lstStyle>
          <a:p>
            <a:r>
              <a:rPr lang="en-US" noProof="0"/>
              <a:t>Icon</a:t>
            </a:r>
          </a:p>
        </p:txBody>
      </p:sp>
      <p:sp>
        <p:nvSpPr>
          <p:cNvPr id="55" name="Subhead 2">
            <a:extLst>
              <a:ext uri="{FF2B5EF4-FFF2-40B4-BE49-F238E27FC236}">
                <a16:creationId xmlns:a16="http://schemas.microsoft.com/office/drawing/2014/main" id="{6D60E8D0-CE42-B7C1-B626-9949287F2CE2}"/>
              </a:ext>
            </a:extLst>
          </p:cNvPr>
          <p:cNvSpPr>
            <a:spLocks noGrp="1"/>
          </p:cNvSpPr>
          <p:nvPr>
            <p:ph type="body" sz="quarter" idx="58" hasCustomPrompt="1"/>
          </p:nvPr>
        </p:nvSpPr>
        <p:spPr bwMode="blackGray">
          <a:xfrm>
            <a:off x="6061392" y="2998900"/>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49" name="Text 2">
            <a:extLst>
              <a:ext uri="{FF2B5EF4-FFF2-40B4-BE49-F238E27FC236}">
                <a16:creationId xmlns:a16="http://schemas.microsoft.com/office/drawing/2014/main" id="{3EB4E0EA-6151-15F5-DDA8-9B5CCE3C631F}"/>
              </a:ext>
            </a:extLst>
          </p:cNvPr>
          <p:cNvSpPr>
            <a:spLocks noGrp="1"/>
          </p:cNvSpPr>
          <p:nvPr>
            <p:ph type="body" sz="half" idx="52" hasCustomPrompt="1"/>
          </p:nvPr>
        </p:nvSpPr>
        <p:spPr>
          <a:xfrm>
            <a:off x="6062472"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2">
            <a:extLst>
              <a:ext uri="{FF2B5EF4-FFF2-40B4-BE49-F238E27FC236}">
                <a16:creationId xmlns:a16="http://schemas.microsoft.com/office/drawing/2014/main" id="{FB656B7F-0524-95F1-BEE9-BB421401B133}"/>
              </a:ext>
              <a:ext uri="{C183D7F6-B498-43B3-948B-1728B52AA6E4}">
                <adec:decorative xmlns:adec="http://schemas.microsoft.com/office/drawing/2017/decorative" val="1"/>
              </a:ext>
            </a:extLst>
          </p:cNvPr>
          <p:cNvCxnSpPr>
            <a:cxnSpLocks/>
          </p:cNvCxnSpPr>
          <p:nvPr userDrawn="1"/>
        </p:nvCxnSpPr>
        <p:spPr bwMode="black">
          <a:xfrm>
            <a:off x="5229225"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2" name="Icon 3">
            <a:extLst>
              <a:ext uri="{FF2B5EF4-FFF2-40B4-BE49-F238E27FC236}">
                <a16:creationId xmlns:a16="http://schemas.microsoft.com/office/drawing/2014/main" id="{EE8FF0AB-0EB5-166B-3DA1-C0B1EBC555D2}"/>
              </a:ext>
              <a:ext uri="{C183D7F6-B498-43B3-948B-1728B52AA6E4}">
                <adec:decorative xmlns:adec="http://schemas.microsoft.com/office/drawing/2017/decorative" val="1"/>
              </a:ext>
            </a:extLst>
          </p:cNvPr>
          <p:cNvSpPr>
            <a:spLocks noGrp="1"/>
          </p:cNvSpPr>
          <p:nvPr>
            <p:ph type="pic" sz="quarter" idx="48" hasCustomPrompt="1"/>
          </p:nvPr>
        </p:nvSpPr>
        <p:spPr>
          <a:xfrm>
            <a:off x="5230368" y="4535424"/>
            <a:ext cx="630936" cy="630936"/>
          </a:xfrm>
        </p:spPr>
        <p:txBody>
          <a:bodyPr anchor="ctr"/>
          <a:lstStyle>
            <a:lvl1pPr marL="0" indent="0" algn="ctr">
              <a:buNone/>
              <a:defRPr sz="1000"/>
            </a:lvl1pPr>
          </a:lstStyle>
          <a:p>
            <a:r>
              <a:rPr lang="en-US" noProof="0"/>
              <a:t>Icon</a:t>
            </a:r>
          </a:p>
        </p:txBody>
      </p:sp>
      <p:sp>
        <p:nvSpPr>
          <p:cNvPr id="54" name="Subhead 3">
            <a:extLst>
              <a:ext uri="{FF2B5EF4-FFF2-40B4-BE49-F238E27FC236}">
                <a16:creationId xmlns:a16="http://schemas.microsoft.com/office/drawing/2014/main" id="{A0BF1E16-588E-C627-BF9B-7EA35638C4E4}"/>
              </a:ext>
            </a:extLst>
          </p:cNvPr>
          <p:cNvSpPr>
            <a:spLocks noGrp="1"/>
          </p:cNvSpPr>
          <p:nvPr>
            <p:ph type="body" sz="quarter" idx="57" hasCustomPrompt="1"/>
          </p:nvPr>
        </p:nvSpPr>
        <p:spPr bwMode="blackGray">
          <a:xfrm>
            <a:off x="6062472"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0" name="Text 3">
            <a:extLst>
              <a:ext uri="{FF2B5EF4-FFF2-40B4-BE49-F238E27FC236}">
                <a16:creationId xmlns:a16="http://schemas.microsoft.com/office/drawing/2014/main" id="{50A53214-5C34-8950-BF96-D03911AE4C0B}"/>
              </a:ext>
            </a:extLst>
          </p:cNvPr>
          <p:cNvSpPr>
            <a:spLocks noGrp="1"/>
          </p:cNvSpPr>
          <p:nvPr>
            <p:ph type="body" sz="half" idx="53" hasCustomPrompt="1"/>
          </p:nvPr>
        </p:nvSpPr>
        <p:spPr>
          <a:xfrm>
            <a:off x="6062472" y="499262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7" name="Straight Connector 3">
            <a:extLst>
              <a:ext uri="{FF2B5EF4-FFF2-40B4-BE49-F238E27FC236}">
                <a16:creationId xmlns:a16="http://schemas.microsoft.com/office/drawing/2014/main" id="{F7132438-85FC-1137-7B7B-9B9EA4C580C3}"/>
              </a:ext>
              <a:ext uri="{C183D7F6-B498-43B3-948B-1728B52AA6E4}">
                <adec:decorative xmlns:adec="http://schemas.microsoft.com/office/drawing/2017/decorative" val="1"/>
              </a:ext>
            </a:extLst>
          </p:cNvPr>
          <p:cNvCxnSpPr>
            <a:cxnSpLocks/>
          </p:cNvCxnSpPr>
          <p:nvPr userDrawn="1"/>
        </p:nvCxnSpPr>
        <p:spPr bwMode="black">
          <a:xfrm>
            <a:off x="5229225"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3" name="Icon 4">
            <a:extLst>
              <a:ext uri="{FF2B5EF4-FFF2-40B4-BE49-F238E27FC236}">
                <a16:creationId xmlns:a16="http://schemas.microsoft.com/office/drawing/2014/main" id="{70002A86-4C26-F38F-2EFD-8241FC29892D}"/>
              </a:ext>
              <a:ext uri="{C183D7F6-B498-43B3-948B-1728B52AA6E4}">
                <adec:decorative xmlns:adec="http://schemas.microsoft.com/office/drawing/2017/decorative" val="1"/>
              </a:ext>
            </a:extLst>
          </p:cNvPr>
          <p:cNvSpPr>
            <a:spLocks noGrp="1"/>
          </p:cNvSpPr>
          <p:nvPr>
            <p:ph type="pic" sz="quarter" idx="49" hasCustomPrompt="1"/>
          </p:nvPr>
        </p:nvSpPr>
        <p:spPr>
          <a:xfrm>
            <a:off x="8842248" y="1271016"/>
            <a:ext cx="630936" cy="630936"/>
          </a:xfrm>
        </p:spPr>
        <p:txBody>
          <a:bodyPr anchor="ctr"/>
          <a:lstStyle>
            <a:lvl1pPr marL="0" indent="0" algn="ctr">
              <a:buNone/>
              <a:defRPr sz="1000"/>
            </a:lvl1pPr>
          </a:lstStyle>
          <a:p>
            <a:r>
              <a:rPr lang="en-US" noProof="0"/>
              <a:t>Icon</a:t>
            </a:r>
          </a:p>
        </p:txBody>
      </p:sp>
      <p:sp>
        <p:nvSpPr>
          <p:cNvPr id="56" name="Subhead 4">
            <a:extLst>
              <a:ext uri="{FF2B5EF4-FFF2-40B4-BE49-F238E27FC236}">
                <a16:creationId xmlns:a16="http://schemas.microsoft.com/office/drawing/2014/main" id="{0007BDAC-C173-D9EF-84E9-001A5DA358E3}"/>
              </a:ext>
            </a:extLst>
          </p:cNvPr>
          <p:cNvSpPr>
            <a:spLocks noGrp="1"/>
          </p:cNvSpPr>
          <p:nvPr>
            <p:ph type="body" sz="quarter" idx="59" hasCustomPrompt="1"/>
          </p:nvPr>
        </p:nvSpPr>
        <p:spPr bwMode="blackGray">
          <a:xfrm>
            <a:off x="9668256" y="1365773"/>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1" name="Text 4">
            <a:extLst>
              <a:ext uri="{FF2B5EF4-FFF2-40B4-BE49-F238E27FC236}">
                <a16:creationId xmlns:a16="http://schemas.microsoft.com/office/drawing/2014/main" id="{2C25A28F-2A9D-647B-104A-1CCC650A6B30}"/>
              </a:ext>
            </a:extLst>
          </p:cNvPr>
          <p:cNvSpPr>
            <a:spLocks noGrp="1"/>
          </p:cNvSpPr>
          <p:nvPr>
            <p:ph type="body" sz="half" idx="54" hasCustomPrompt="1"/>
          </p:nvPr>
        </p:nvSpPr>
        <p:spPr>
          <a:xfrm>
            <a:off x="9668256" y="1746504"/>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23" name="Straight Connector 4">
            <a:extLst>
              <a:ext uri="{FF2B5EF4-FFF2-40B4-BE49-F238E27FC236}">
                <a16:creationId xmlns:a16="http://schemas.microsoft.com/office/drawing/2014/main" id="{C721AAE0-F92F-D6A3-A2CE-4CEA270A12F1}"/>
              </a:ext>
              <a:ext uri="{C183D7F6-B498-43B3-948B-1728B52AA6E4}">
                <adec:decorative xmlns:adec="http://schemas.microsoft.com/office/drawing/2017/decorative" val="1"/>
              </a:ext>
            </a:extLst>
          </p:cNvPr>
          <p:cNvCxnSpPr>
            <a:cxnSpLocks/>
          </p:cNvCxnSpPr>
          <p:nvPr userDrawn="1"/>
        </p:nvCxnSpPr>
        <p:spPr bwMode="black">
          <a:xfrm>
            <a:off x="8844597" y="2515856"/>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5" name="Icon 5">
            <a:extLst>
              <a:ext uri="{FF2B5EF4-FFF2-40B4-BE49-F238E27FC236}">
                <a16:creationId xmlns:a16="http://schemas.microsoft.com/office/drawing/2014/main" id="{BE125D01-F642-6019-C815-EA6A59F677A2}"/>
              </a:ext>
              <a:ext uri="{C183D7F6-B498-43B3-948B-1728B52AA6E4}">
                <adec:decorative xmlns:adec="http://schemas.microsoft.com/office/drawing/2017/decorative" val="1"/>
              </a:ext>
            </a:extLst>
          </p:cNvPr>
          <p:cNvSpPr>
            <a:spLocks noGrp="1"/>
          </p:cNvSpPr>
          <p:nvPr>
            <p:ph type="pic" sz="quarter" idx="50" hasCustomPrompt="1"/>
          </p:nvPr>
        </p:nvSpPr>
        <p:spPr>
          <a:xfrm>
            <a:off x="8842248" y="2944368"/>
            <a:ext cx="630936" cy="630936"/>
          </a:xfrm>
        </p:spPr>
        <p:txBody>
          <a:bodyPr anchor="ctr"/>
          <a:lstStyle>
            <a:lvl1pPr marL="0" indent="0" algn="ctr">
              <a:buNone/>
              <a:defRPr sz="1000"/>
            </a:lvl1pPr>
          </a:lstStyle>
          <a:p>
            <a:r>
              <a:rPr lang="en-US" noProof="0"/>
              <a:t>Icon</a:t>
            </a:r>
          </a:p>
        </p:txBody>
      </p:sp>
      <p:sp>
        <p:nvSpPr>
          <p:cNvPr id="57" name="Subhead 5">
            <a:extLst>
              <a:ext uri="{FF2B5EF4-FFF2-40B4-BE49-F238E27FC236}">
                <a16:creationId xmlns:a16="http://schemas.microsoft.com/office/drawing/2014/main" id="{7425A5E9-4B64-BE58-0A5B-D2523FBD2396}"/>
              </a:ext>
            </a:extLst>
          </p:cNvPr>
          <p:cNvSpPr>
            <a:spLocks noGrp="1"/>
          </p:cNvSpPr>
          <p:nvPr>
            <p:ph type="body" sz="quarter" idx="60" hasCustomPrompt="1"/>
          </p:nvPr>
        </p:nvSpPr>
        <p:spPr bwMode="blackGray">
          <a:xfrm>
            <a:off x="9668256" y="2997107"/>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2" name="Text 5">
            <a:extLst>
              <a:ext uri="{FF2B5EF4-FFF2-40B4-BE49-F238E27FC236}">
                <a16:creationId xmlns:a16="http://schemas.microsoft.com/office/drawing/2014/main" id="{2A9572EB-DAFA-71E0-F06C-3C5018097CEC}"/>
              </a:ext>
            </a:extLst>
          </p:cNvPr>
          <p:cNvSpPr>
            <a:spLocks noGrp="1"/>
          </p:cNvSpPr>
          <p:nvPr>
            <p:ph type="body" sz="half" idx="55" hasCustomPrompt="1"/>
          </p:nvPr>
        </p:nvSpPr>
        <p:spPr>
          <a:xfrm>
            <a:off x="9668256" y="3374136"/>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0" name="Straight Connector 5">
            <a:extLst>
              <a:ext uri="{FF2B5EF4-FFF2-40B4-BE49-F238E27FC236}">
                <a16:creationId xmlns:a16="http://schemas.microsoft.com/office/drawing/2014/main" id="{38025CEC-6A64-44F9-BC3B-1AC558272A47}"/>
              </a:ext>
              <a:ext uri="{C183D7F6-B498-43B3-948B-1728B52AA6E4}">
                <adec:decorative xmlns:adec="http://schemas.microsoft.com/office/drawing/2017/decorative" val="1"/>
              </a:ext>
            </a:extLst>
          </p:cNvPr>
          <p:cNvCxnSpPr>
            <a:cxnSpLocks/>
          </p:cNvCxnSpPr>
          <p:nvPr userDrawn="1"/>
        </p:nvCxnSpPr>
        <p:spPr bwMode="black">
          <a:xfrm>
            <a:off x="8844597" y="4139240"/>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47" name="Icon 6">
            <a:extLst>
              <a:ext uri="{FF2B5EF4-FFF2-40B4-BE49-F238E27FC236}">
                <a16:creationId xmlns:a16="http://schemas.microsoft.com/office/drawing/2014/main" id="{1B6A14F2-55DB-52D8-8B7E-E1BF230F4080}"/>
              </a:ext>
              <a:ext uri="{C183D7F6-B498-43B3-948B-1728B52AA6E4}">
                <adec:decorative xmlns:adec="http://schemas.microsoft.com/office/drawing/2017/decorative" val="1"/>
              </a:ext>
            </a:extLst>
          </p:cNvPr>
          <p:cNvSpPr>
            <a:spLocks noGrp="1"/>
          </p:cNvSpPr>
          <p:nvPr>
            <p:ph type="pic" sz="quarter" idx="51" hasCustomPrompt="1"/>
          </p:nvPr>
        </p:nvSpPr>
        <p:spPr>
          <a:xfrm>
            <a:off x="8842248" y="4535424"/>
            <a:ext cx="630936" cy="630936"/>
          </a:xfrm>
        </p:spPr>
        <p:txBody>
          <a:bodyPr anchor="ctr"/>
          <a:lstStyle>
            <a:lvl1pPr marL="0" indent="0" algn="ctr">
              <a:buNone/>
              <a:defRPr sz="1000"/>
            </a:lvl1pPr>
          </a:lstStyle>
          <a:p>
            <a:r>
              <a:rPr lang="en-US" noProof="0"/>
              <a:t>Icon</a:t>
            </a:r>
          </a:p>
        </p:txBody>
      </p:sp>
      <p:sp>
        <p:nvSpPr>
          <p:cNvPr id="58" name="Subhead 6">
            <a:extLst>
              <a:ext uri="{FF2B5EF4-FFF2-40B4-BE49-F238E27FC236}">
                <a16:creationId xmlns:a16="http://schemas.microsoft.com/office/drawing/2014/main" id="{5D0A8C92-4195-7BC5-B4EA-B07FAB0422EE}"/>
              </a:ext>
            </a:extLst>
          </p:cNvPr>
          <p:cNvSpPr>
            <a:spLocks noGrp="1"/>
          </p:cNvSpPr>
          <p:nvPr>
            <p:ph type="body" sz="quarter" idx="61" hasCustomPrompt="1"/>
          </p:nvPr>
        </p:nvSpPr>
        <p:spPr bwMode="blackGray">
          <a:xfrm>
            <a:off x="9668256" y="4619956"/>
            <a:ext cx="1975104" cy="329184"/>
          </a:xfrm>
        </p:spPr>
        <p:txBody>
          <a:bodyPr anchor="ct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600" kern="1200" noProof="0" dirty="0">
                <a:solidFill>
                  <a:schemeClr val="tx2"/>
                </a:solidFill>
                <a:latin typeface="Plus Jakarta Sans SemiBold" pitchFamily="2" charset="77"/>
                <a:ea typeface="+mn-ea"/>
                <a:cs typeface="Plus Jakarta Sans SemiBold" pitchFamily="2" charset="77"/>
              </a:defRPr>
            </a:lvl1pPr>
            <a:lvl2pPr>
              <a:defRPr sz="1200">
                <a:latin typeface="Plus Jakarta Sans Medium" pitchFamily="2" charset="0"/>
                <a:cs typeface="Plus Jakarta Sans Medium" pitchFamily="2" charset="0"/>
              </a:defRPr>
            </a:lvl2pPr>
            <a:lvl3pPr>
              <a:defRPr sz="1200">
                <a:latin typeface="Plus Jakarta Sans Medium" pitchFamily="2" charset="0"/>
                <a:cs typeface="Plus Jakarta Sans Medium" pitchFamily="2" charset="0"/>
              </a:defRPr>
            </a:lvl3pPr>
            <a:lvl4pPr>
              <a:defRPr sz="1200">
                <a:latin typeface="Plus Jakarta Sans Medium" pitchFamily="2" charset="0"/>
                <a:cs typeface="Plus Jakarta Sans Medium" pitchFamily="2" charset="0"/>
              </a:defRPr>
            </a:lvl4pPr>
            <a:lvl5pPr>
              <a:defRPr sz="1200">
                <a:latin typeface="Plus Jakarta Sans Medium" pitchFamily="2" charset="0"/>
                <a:cs typeface="Plus Jakarta Sans Medium" pitchFamily="2" charset="0"/>
              </a:defRPr>
            </a:lvl5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Subhead</a:t>
            </a:r>
          </a:p>
        </p:txBody>
      </p:sp>
      <p:sp>
        <p:nvSpPr>
          <p:cNvPr id="53" name="Text 6">
            <a:extLst>
              <a:ext uri="{FF2B5EF4-FFF2-40B4-BE49-F238E27FC236}">
                <a16:creationId xmlns:a16="http://schemas.microsoft.com/office/drawing/2014/main" id="{D36743E4-26DA-1476-4080-1F07C67FD59E}"/>
              </a:ext>
            </a:extLst>
          </p:cNvPr>
          <p:cNvSpPr>
            <a:spLocks noGrp="1"/>
          </p:cNvSpPr>
          <p:nvPr>
            <p:ph type="body" sz="half" idx="56" hasCustomPrompt="1"/>
          </p:nvPr>
        </p:nvSpPr>
        <p:spPr>
          <a:xfrm>
            <a:off x="9668256" y="4991492"/>
            <a:ext cx="1975104" cy="768096"/>
          </a:xfrm>
        </p:spPr>
        <p:txBody>
          <a:bodyPr/>
          <a:lstStyle>
            <a:lvl1pPr marL="0" indent="0">
              <a:buNone/>
              <a:defRPr kumimoji="0" lang="en-GB" sz="1200" b="0" i="0" u="none" strike="noStrike" kern="1200" cap="none" spc="0" normalizeH="0" baseline="0" dirty="0">
                <a:ln>
                  <a:noFill/>
                </a:ln>
                <a:solidFill>
                  <a:schemeClr val="tx2"/>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34" name="Straight Connector 6">
            <a:extLst>
              <a:ext uri="{FF2B5EF4-FFF2-40B4-BE49-F238E27FC236}">
                <a16:creationId xmlns:a16="http://schemas.microsoft.com/office/drawing/2014/main" id="{3646890E-84A5-03EE-A7F0-73B4EDFEB732}"/>
              </a:ext>
              <a:ext uri="{C183D7F6-B498-43B3-948B-1728B52AA6E4}">
                <adec:decorative xmlns:adec="http://schemas.microsoft.com/office/drawing/2017/decorative" val="1"/>
              </a:ext>
            </a:extLst>
          </p:cNvPr>
          <p:cNvCxnSpPr>
            <a:cxnSpLocks/>
          </p:cNvCxnSpPr>
          <p:nvPr userDrawn="1"/>
        </p:nvCxnSpPr>
        <p:spPr bwMode="black">
          <a:xfrm>
            <a:off x="8844597" y="5762624"/>
            <a:ext cx="2798763"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8" name="Footer">
            <a:extLst>
              <a:ext uri="{FF2B5EF4-FFF2-40B4-BE49-F238E27FC236}">
                <a16:creationId xmlns:a16="http://schemas.microsoft.com/office/drawing/2014/main" id="{EA2A0F51-810C-59F0-7B81-0F50BB0EBD99}"/>
              </a:ext>
            </a:extLst>
          </p:cNvPr>
          <p:cNvSpPr>
            <a:spLocks noGrp="1" noRot="1" noMove="1" noResize="1" noEditPoints="1" noAdjustHandles="1" noChangeArrowheads="1" noChangeShapeType="1"/>
          </p:cNvSpPr>
          <p:nvPr>
            <p:ph type="ftr" sz="quarter" idx="11"/>
          </p:nvPr>
        </p:nvSpPr>
        <p:spPr/>
        <p:txBody>
          <a:bodyPr/>
          <a:lstStyle>
            <a:lvl1pPr>
              <a:defRPr>
                <a:solidFill>
                  <a:srgbClr val="512EAB"/>
                </a:solidFill>
              </a:defRPr>
            </a:lvl1pPr>
          </a:lstStyle>
          <a:p>
            <a:r>
              <a:rPr lang="en-US"/>
              <a:t>Copyright 2025 Pearson. All rights reserved.</a:t>
            </a:r>
          </a:p>
        </p:txBody>
      </p:sp>
      <p:sp>
        <p:nvSpPr>
          <p:cNvPr id="9" name="Slide Number">
            <a:extLst>
              <a:ext uri="{FF2B5EF4-FFF2-40B4-BE49-F238E27FC236}">
                <a16:creationId xmlns:a16="http://schemas.microsoft.com/office/drawing/2014/main" id="{8C39C324-6BB7-0039-5EE5-1288F15F0D1A}"/>
              </a:ext>
            </a:extLst>
          </p:cNvPr>
          <p:cNvSpPr>
            <a:spLocks noGrp="1" noRot="1" noMove="1" noResize="1" noEditPoints="1" noAdjustHandles="1" noChangeArrowheads="1" noChangeShapeType="1"/>
          </p:cNvSpPr>
          <p:nvPr>
            <p:ph type="sldNum" sz="quarter" idx="12"/>
          </p:nvPr>
        </p:nvSpPr>
        <p:spPr>
          <a:xfrm>
            <a:off x="9908540" y="6439710"/>
            <a:ext cx="1734820" cy="418290"/>
          </a:xfrm>
        </p:spPr>
        <p:txBody>
          <a:bodyPr/>
          <a:lstStyle>
            <a:lvl1pPr>
              <a:defRPr>
                <a:solidFill>
                  <a:srgbClr val="512EAB"/>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81614045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 with Text and Data x2 A">
    <p:bg bwMode="ltGray">
      <p:bgRef idx="1001">
        <a:schemeClr val="bg1"/>
      </p:bgRef>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550164" y="1058862"/>
            <a:ext cx="5615686" cy="1697037"/>
          </a:xfrm>
        </p:spPr>
        <p:txBody>
          <a:bodyPr/>
          <a:lstStyle>
            <a:lvl1pPr>
              <a:defRPr sz="40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Rounded Rectangle 1">
            <a:extLst>
              <a:ext uri="{FF2B5EF4-FFF2-40B4-BE49-F238E27FC236}">
                <a16:creationId xmlns:a16="http://schemas.microsoft.com/office/drawing/2014/main" id="{D8086842-FA1E-79F4-2549-081CBADC25D1}"/>
              </a:ext>
              <a:ext uri="{C183D7F6-B498-43B3-948B-1728B52AA6E4}">
                <adec:decorative xmlns:adec="http://schemas.microsoft.com/office/drawing/2017/decorative" val="1"/>
              </a:ext>
            </a:extLst>
          </p:cNvPr>
          <p:cNvSpPr/>
          <p:nvPr userDrawn="1"/>
        </p:nvSpPr>
        <p:spPr bwMode="ltGray">
          <a:xfrm>
            <a:off x="548640" y="3429000"/>
            <a:ext cx="2667635" cy="2333626"/>
          </a:xfrm>
          <a:prstGeom prst="roundRect">
            <a:avLst>
              <a:gd name="adj" fmla="val 8037"/>
            </a:avLst>
          </a:prstGeom>
          <a:solidFill>
            <a:srgbClr val="C1BFFF"/>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5" name="Icon 1">
            <a:extLst>
              <a:ext uri="{FF2B5EF4-FFF2-40B4-BE49-F238E27FC236}">
                <a16:creationId xmlns:a16="http://schemas.microsoft.com/office/drawing/2014/main" id="{99453C8C-2CC1-6F32-0EEF-0BD69EB95ADF}"/>
              </a:ext>
              <a:ext uri="{C183D7F6-B498-43B3-948B-1728B52AA6E4}">
                <adec:decorative xmlns:adec="http://schemas.microsoft.com/office/drawing/2017/decorative" val="1"/>
              </a:ext>
            </a:extLst>
          </p:cNvPr>
          <p:cNvSpPr>
            <a:spLocks noGrp="1"/>
          </p:cNvSpPr>
          <p:nvPr>
            <p:ph type="pic" sz="quarter" idx="46" hasCustomPrompt="1"/>
          </p:nvPr>
        </p:nvSpPr>
        <p:spPr>
          <a:xfrm>
            <a:off x="861513" y="3660204"/>
            <a:ext cx="360644" cy="358830"/>
          </a:xfrm>
        </p:spPr>
        <p:txBody>
          <a:bodyPr anchor="ctr"/>
          <a:lstStyle>
            <a:lvl1pPr marL="0" indent="0" algn="ctr">
              <a:buNone/>
              <a:defRPr sz="1000"/>
            </a:lvl1pPr>
          </a:lstStyle>
          <a:p>
            <a:r>
              <a:rPr lang="en-US" noProof="0"/>
              <a:t>Icon</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861513" y="4151086"/>
            <a:ext cx="2099401"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4" name="Straight Connector 1">
            <a:extLst>
              <a:ext uri="{FF2B5EF4-FFF2-40B4-BE49-F238E27FC236}">
                <a16:creationId xmlns:a16="http://schemas.microsoft.com/office/drawing/2014/main" id="{DEE76BFF-71B0-FA5F-A6DB-23B541DEA007}"/>
              </a:ext>
              <a:ext uri="{C183D7F6-B498-43B3-948B-1728B52AA6E4}">
                <adec:decorative xmlns:adec="http://schemas.microsoft.com/office/drawing/2017/decorative" val="1"/>
              </a:ext>
            </a:extLst>
          </p:cNvPr>
          <p:cNvCxnSpPr>
            <a:cxnSpLocks/>
          </p:cNvCxnSpPr>
          <p:nvPr userDrawn="1"/>
        </p:nvCxnSpPr>
        <p:spPr bwMode="black">
          <a:xfrm>
            <a:off x="861513"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6" name="Emphasis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861513" y="5020763"/>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0" name="Rounded Rectangle 2">
            <a:extLst>
              <a:ext uri="{FF2B5EF4-FFF2-40B4-BE49-F238E27FC236}">
                <a16:creationId xmlns:a16="http://schemas.microsoft.com/office/drawing/2014/main" id="{4B3871BA-7671-DB3E-43F7-9884E19BA8B2}"/>
              </a:ext>
              <a:ext uri="{C183D7F6-B498-43B3-948B-1728B52AA6E4}">
                <adec:decorative xmlns:adec="http://schemas.microsoft.com/office/drawing/2017/decorative" val="1"/>
              </a:ext>
            </a:extLst>
          </p:cNvPr>
          <p:cNvSpPr/>
          <p:nvPr userDrawn="1"/>
        </p:nvSpPr>
        <p:spPr bwMode="ltGray">
          <a:xfrm>
            <a:off x="3356928" y="3429000"/>
            <a:ext cx="2667635" cy="2333626"/>
          </a:xfrm>
          <a:prstGeom prst="roundRect">
            <a:avLst>
              <a:gd name="adj" fmla="val 8037"/>
            </a:avLst>
          </a:prstGeom>
          <a:solidFill>
            <a:srgbClr val="EDECF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2" name="Icon 2">
            <a:extLst>
              <a:ext uri="{FF2B5EF4-FFF2-40B4-BE49-F238E27FC236}">
                <a16:creationId xmlns:a16="http://schemas.microsoft.com/office/drawing/2014/main" id="{7D5D11B1-D31B-90D8-F009-1DF3353083BB}"/>
              </a:ext>
              <a:ext uri="{C183D7F6-B498-43B3-948B-1728B52AA6E4}">
                <adec:decorative xmlns:adec="http://schemas.microsoft.com/office/drawing/2017/decorative" val="1"/>
              </a:ext>
            </a:extLst>
          </p:cNvPr>
          <p:cNvSpPr>
            <a:spLocks noGrp="1"/>
          </p:cNvSpPr>
          <p:nvPr>
            <p:ph type="pic" sz="quarter" idx="47" hasCustomPrompt="1"/>
          </p:nvPr>
        </p:nvSpPr>
        <p:spPr>
          <a:xfrm>
            <a:off x="3669801" y="3660204"/>
            <a:ext cx="360644" cy="358830"/>
          </a:xfrm>
        </p:spPr>
        <p:txBody>
          <a:bodyPr anchor="ctr"/>
          <a:lstStyle>
            <a:lvl1pPr marL="0" indent="0" algn="ctr">
              <a:buNone/>
              <a:defRPr sz="1000"/>
            </a:lvl1pPr>
          </a:lstStyle>
          <a:p>
            <a:r>
              <a:rPr lang="en-US" noProof="0"/>
              <a:t>Icon</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669801" y="4151086"/>
            <a:ext cx="2073229" cy="798285"/>
          </a:xfrm>
        </p:spPr>
        <p:txBody>
          <a:bodyPr/>
          <a:lstStyle>
            <a:lvl1pPr marL="0" indent="0">
              <a:buNone/>
              <a:defRPr kumimoji="0" lang="en-GB" sz="1400" b="0" i="0" u="none" strike="noStrike" kern="1200" cap="none" spc="0" normalizeH="0" baseline="0" dirty="0">
                <a:ln>
                  <a:noFill/>
                </a:ln>
                <a:solidFill>
                  <a:srgbClr val="0D004D"/>
                </a:solidFill>
                <a:effectLst/>
                <a:uLnTx/>
                <a:uFillTx/>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15" name="Straight Connector 2">
            <a:extLst>
              <a:ext uri="{FF2B5EF4-FFF2-40B4-BE49-F238E27FC236}">
                <a16:creationId xmlns:a16="http://schemas.microsoft.com/office/drawing/2014/main" id="{B92D2906-311B-A86E-3017-E83A4001259C}"/>
              </a:ext>
              <a:ext uri="{C183D7F6-B498-43B3-948B-1728B52AA6E4}">
                <adec:decorative xmlns:adec="http://schemas.microsoft.com/office/drawing/2017/decorative" val="1"/>
              </a:ext>
            </a:extLst>
          </p:cNvPr>
          <p:cNvCxnSpPr>
            <a:cxnSpLocks/>
          </p:cNvCxnSpPr>
          <p:nvPr userDrawn="1"/>
        </p:nvCxnSpPr>
        <p:spPr bwMode="black">
          <a:xfrm>
            <a:off x="3669801" y="4945223"/>
            <a:ext cx="2041889"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7" name="Emphasis 2">
            <a:extLst>
              <a:ext uri="{FF2B5EF4-FFF2-40B4-BE49-F238E27FC236}">
                <a16:creationId xmlns:a16="http://schemas.microsoft.com/office/drawing/2014/main" id="{F39E798C-B808-9EAC-D2A0-1E02EB6AB1BF}"/>
              </a:ext>
              <a:ext uri="{C183D7F6-B498-43B3-948B-1728B52AA6E4}">
                <adec:decorative xmlns:adec="http://schemas.microsoft.com/office/drawing/2017/decorative" val="0"/>
              </a:ext>
            </a:extLst>
          </p:cNvPr>
          <p:cNvSpPr>
            <a:spLocks noGrp="1"/>
          </p:cNvSpPr>
          <p:nvPr>
            <p:ph type="body" sz="half" idx="30" hasCustomPrompt="1"/>
          </p:nvPr>
        </p:nvSpPr>
        <p:spPr>
          <a:xfrm>
            <a:off x="3669801" y="5020763"/>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8034638" y="0"/>
            <a:ext cx="4157362" cy="6857999"/>
          </a:xfrm>
          <a:solidFill>
            <a:srgbClr val="EDECF6"/>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 then ‘Send to Back’</a:t>
            </a:r>
          </a:p>
        </p:txBody>
      </p:sp>
      <p:sp>
        <p:nvSpPr>
          <p:cNvPr id="6" name="Footer">
            <a:extLst>
              <a:ext uri="{FF2B5EF4-FFF2-40B4-BE49-F238E27FC236}">
                <a16:creationId xmlns:a16="http://schemas.microsoft.com/office/drawing/2014/main" id="{51BEA71A-BE37-D5AA-64ED-EDB31A39AE40}"/>
              </a:ext>
            </a:extLst>
          </p:cNvPr>
          <p:cNvSpPr>
            <a:spLocks noGrp="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36566249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con with Text and Data x2 B">
    <p:bg bwMode="gray">
      <p:bgPr>
        <a:solidFill>
          <a:srgbClr val="EDECF6"/>
        </a:solidFill>
        <a:effectLst/>
      </p:bgPr>
    </p:bg>
    <p:spTree>
      <p:nvGrpSpPr>
        <p:cNvPr id="1" name=""/>
        <p:cNvGrpSpPr/>
        <p:nvPr/>
      </p:nvGrpSpPr>
      <p:grpSpPr>
        <a:xfrm>
          <a:off x="0" y="0"/>
          <a:ext cx="0" cy="0"/>
          <a:chOff x="0" y="0"/>
          <a:chExt cx="0" cy="0"/>
        </a:xfrm>
      </p:grpSpPr>
      <p:sp>
        <p:nvSpPr>
          <p:cNvPr id="2" name="Section">
            <a:extLst>
              <a:ext uri="{FF2B5EF4-FFF2-40B4-BE49-F238E27FC236}">
                <a16:creationId xmlns:a16="http://schemas.microsoft.com/office/drawing/2014/main" id="{4CCDD28A-023B-F35D-B686-793D5175B47D}"/>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8" name="Title">
            <a:extLst>
              <a:ext uri="{FF2B5EF4-FFF2-40B4-BE49-F238E27FC236}">
                <a16:creationId xmlns:a16="http://schemas.microsoft.com/office/drawing/2014/main" id="{BD66E5D9-89E4-452D-81E9-305BE3BC55CC}"/>
              </a:ext>
            </a:extLst>
          </p:cNvPr>
          <p:cNvSpPr>
            <a:spLocks noGrp="1"/>
          </p:cNvSpPr>
          <p:nvPr>
            <p:ph type="title" hasCustomPrompt="1"/>
          </p:nvPr>
        </p:nvSpPr>
        <p:spPr>
          <a:xfrm>
            <a:off x="1482725" y="1731964"/>
            <a:ext cx="4260306" cy="1345066"/>
          </a:xfrm>
        </p:spPr>
        <p:txBody>
          <a:bodyPr/>
          <a:lstStyle>
            <a:lvl1pPr>
              <a:defRPr sz="3200"/>
            </a:lvl1pPr>
          </a:lstStyle>
          <a:p>
            <a:r>
              <a:rPr lang="en-US" noProof="0"/>
              <a:t>Place headline here, lorem ipsum dolor sit </a:t>
            </a:r>
            <a:r>
              <a:rPr lang="en-US" noProof="0" err="1"/>
              <a:t>amet</a:t>
            </a:r>
            <a:r>
              <a:rPr lang="en-US" noProof="0"/>
              <a:t> </a:t>
            </a:r>
            <a:r>
              <a:rPr lang="en-US" noProof="0" err="1"/>
              <a:t>adipiscing</a:t>
            </a:r>
            <a:r>
              <a:rPr lang="en-US" noProof="0"/>
              <a:t> </a:t>
            </a:r>
            <a:r>
              <a:rPr lang="en-US" noProof="0" err="1"/>
              <a:t>elit</a:t>
            </a:r>
            <a:endParaRPr lang="en-US" noProof="0"/>
          </a:p>
        </p:txBody>
      </p:sp>
      <p:sp>
        <p:nvSpPr>
          <p:cNvPr id="9" name="Icon 1">
            <a:extLst>
              <a:ext uri="{FF2B5EF4-FFF2-40B4-BE49-F238E27FC236}">
                <a16:creationId xmlns:a16="http://schemas.microsoft.com/office/drawing/2014/main" id="{994A4869-87A3-7BFE-8AAF-9B6832E7CB65}"/>
              </a:ext>
              <a:ext uri="{C183D7F6-B498-43B3-948B-1728B52AA6E4}">
                <adec:decorative xmlns:adec="http://schemas.microsoft.com/office/drawing/2017/decorative" val="1"/>
              </a:ext>
            </a:extLst>
          </p:cNvPr>
          <p:cNvSpPr>
            <a:spLocks noGrp="1"/>
          </p:cNvSpPr>
          <p:nvPr>
            <p:ph type="pic" sz="quarter" idx="46" hasCustomPrompt="1"/>
          </p:nvPr>
        </p:nvSpPr>
        <p:spPr>
          <a:xfrm>
            <a:off x="1488077" y="3684395"/>
            <a:ext cx="530352" cy="527684"/>
          </a:xfrm>
        </p:spPr>
        <p:txBody>
          <a:bodyPr anchor="ctr"/>
          <a:lstStyle>
            <a:lvl1pPr marL="0" indent="0" algn="ctr">
              <a:buNone/>
              <a:defRPr sz="1000"/>
            </a:lvl1pPr>
          </a:lstStyle>
          <a:p>
            <a:r>
              <a:rPr lang="en-US" noProof="0"/>
              <a:t>Icon</a:t>
            </a:r>
          </a:p>
        </p:txBody>
      </p:sp>
      <p:sp>
        <p:nvSpPr>
          <p:cNvPr id="16" name="Subhead 1">
            <a:extLst>
              <a:ext uri="{FF2B5EF4-FFF2-40B4-BE49-F238E27FC236}">
                <a16:creationId xmlns:a16="http://schemas.microsoft.com/office/drawing/2014/main" id="{FEAACE1B-BEAD-3920-329D-328DD0C311A1}"/>
              </a:ext>
            </a:extLst>
          </p:cNvPr>
          <p:cNvSpPr>
            <a:spLocks noGrp="1"/>
          </p:cNvSpPr>
          <p:nvPr>
            <p:ph type="body" sz="half" idx="29" hasCustomPrompt="1"/>
          </p:nvPr>
        </p:nvSpPr>
        <p:spPr>
          <a:xfrm>
            <a:off x="1488077" y="4349617"/>
            <a:ext cx="2099401"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4" name="Text 1">
            <a:extLst>
              <a:ext uri="{FF2B5EF4-FFF2-40B4-BE49-F238E27FC236}">
                <a16:creationId xmlns:a16="http://schemas.microsoft.com/office/drawing/2014/main" id="{9E7D6D48-F720-9A3E-055F-AF9BDA41E722}"/>
              </a:ext>
            </a:extLst>
          </p:cNvPr>
          <p:cNvSpPr>
            <a:spLocks noGrp="1"/>
          </p:cNvSpPr>
          <p:nvPr>
            <p:ph type="body" sz="half" idx="2" hasCustomPrompt="1"/>
          </p:nvPr>
        </p:nvSpPr>
        <p:spPr>
          <a:xfrm>
            <a:off x="1488077" y="4993756"/>
            <a:ext cx="2099401"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sp>
        <p:nvSpPr>
          <p:cNvPr id="10" name="Icon 2">
            <a:extLst>
              <a:ext uri="{FF2B5EF4-FFF2-40B4-BE49-F238E27FC236}">
                <a16:creationId xmlns:a16="http://schemas.microsoft.com/office/drawing/2014/main" id="{BED0C63F-D92F-A8AC-3577-7ECD10DF50F8}"/>
              </a:ext>
              <a:ext uri="{C183D7F6-B498-43B3-948B-1728B52AA6E4}">
                <adec:decorative xmlns:adec="http://schemas.microsoft.com/office/drawing/2017/decorative" val="1"/>
              </a:ext>
            </a:extLst>
          </p:cNvPr>
          <p:cNvSpPr>
            <a:spLocks noGrp="1"/>
          </p:cNvSpPr>
          <p:nvPr>
            <p:ph type="pic" sz="quarter" idx="47" hasCustomPrompt="1"/>
          </p:nvPr>
        </p:nvSpPr>
        <p:spPr>
          <a:xfrm>
            <a:off x="3771401" y="3684395"/>
            <a:ext cx="530352" cy="527684"/>
          </a:xfrm>
        </p:spPr>
        <p:txBody>
          <a:bodyPr anchor="ctr"/>
          <a:lstStyle>
            <a:lvl1pPr marL="0" indent="0" algn="ctr">
              <a:buNone/>
              <a:defRPr sz="1000"/>
            </a:lvl1pPr>
          </a:lstStyle>
          <a:p>
            <a:r>
              <a:rPr lang="en-US" noProof="0"/>
              <a:t>Icon</a:t>
            </a:r>
          </a:p>
        </p:txBody>
      </p:sp>
      <p:sp>
        <p:nvSpPr>
          <p:cNvPr id="17" name="Subhead 2">
            <a:extLst>
              <a:ext uri="{FF2B5EF4-FFF2-40B4-BE49-F238E27FC236}">
                <a16:creationId xmlns:a16="http://schemas.microsoft.com/office/drawing/2014/main" id="{F39E798C-B808-9EAC-D2A0-1E02EB6AB1BF}"/>
              </a:ext>
            </a:extLst>
          </p:cNvPr>
          <p:cNvSpPr>
            <a:spLocks noGrp="1"/>
          </p:cNvSpPr>
          <p:nvPr>
            <p:ph type="body" sz="half" idx="30" hasCustomPrompt="1"/>
          </p:nvPr>
        </p:nvSpPr>
        <p:spPr>
          <a:xfrm>
            <a:off x="3771401" y="4349617"/>
            <a:ext cx="2073229" cy="598988"/>
          </a:xfrm>
        </p:spPr>
        <p:txBody>
          <a:bodyPr/>
          <a:lstStyle>
            <a:lvl1pPr marL="0" indent="0">
              <a:buNone/>
              <a:defRPr kumimoji="0" lang="en-GB" sz="4000" b="0" i="0" u="none" strike="noStrike" kern="1200" cap="none" spc="0" normalizeH="0" baseline="0" dirty="0">
                <a:ln>
                  <a:noFill/>
                </a:ln>
                <a:solidFill>
                  <a:srgbClr val="512EAB"/>
                </a:solidFill>
                <a:effectLst/>
                <a:uLnTx/>
                <a:uFillTx/>
                <a:latin typeface="Plus Jakarta Sans SemiBold" panose="020B0609020204030204"/>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XX%</a:t>
            </a:r>
          </a:p>
        </p:txBody>
      </p:sp>
      <p:sp>
        <p:nvSpPr>
          <p:cNvPr id="11" name="Text 2">
            <a:extLst>
              <a:ext uri="{FF2B5EF4-FFF2-40B4-BE49-F238E27FC236}">
                <a16:creationId xmlns:a16="http://schemas.microsoft.com/office/drawing/2014/main" id="{C7E6DEAE-07EC-BA82-0D28-AB61E76AA023}"/>
              </a:ext>
            </a:extLst>
          </p:cNvPr>
          <p:cNvSpPr>
            <a:spLocks noGrp="1"/>
          </p:cNvSpPr>
          <p:nvPr>
            <p:ph type="body" sz="half" idx="28" hasCustomPrompt="1"/>
          </p:nvPr>
        </p:nvSpPr>
        <p:spPr>
          <a:xfrm>
            <a:off x="3771401" y="4993756"/>
            <a:ext cx="2073229" cy="598989"/>
          </a:xfrm>
        </p:spPr>
        <p:txBody>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lang="en-GB" sz="120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US" noProof="0"/>
              <a:t>Place text here </a:t>
            </a:r>
          </a:p>
        </p:txBody>
      </p:sp>
      <p:cxnSp>
        <p:nvCxnSpPr>
          <p:cNvPr id="5" name="Straight Connector">
            <a:extLst>
              <a:ext uri="{FF2B5EF4-FFF2-40B4-BE49-F238E27FC236}">
                <a16:creationId xmlns:a16="http://schemas.microsoft.com/office/drawing/2014/main" id="{BD220C2B-AB8E-9F7A-0E6F-38DC50148B2D}"/>
              </a:ext>
              <a:ext uri="{C183D7F6-B498-43B3-948B-1728B52AA6E4}">
                <adec:decorative xmlns:adec="http://schemas.microsoft.com/office/drawing/2017/decorative" val="1"/>
              </a:ext>
            </a:extLst>
          </p:cNvPr>
          <p:cNvCxnSpPr>
            <a:cxnSpLocks/>
          </p:cNvCxnSpPr>
          <p:nvPr userDrawn="1"/>
        </p:nvCxnSpPr>
        <p:spPr bwMode="black">
          <a:xfrm>
            <a:off x="1485265" y="5769910"/>
            <a:ext cx="4151742"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3" name="Picture">
            <a:extLst>
              <a:ext uri="{FF2B5EF4-FFF2-40B4-BE49-F238E27FC236}">
                <a16:creationId xmlns:a16="http://schemas.microsoft.com/office/drawing/2014/main" id="{CFE04DBC-D39A-6D3D-392C-E7AA745D0C75}"/>
              </a:ext>
              <a:ext uri="{C183D7F6-B498-43B3-948B-1728B52AA6E4}">
                <adec:decorative xmlns:adec="http://schemas.microsoft.com/office/drawing/2017/decorative" val="1"/>
              </a:ext>
            </a:extLst>
          </p:cNvPr>
          <p:cNvSpPr>
            <a:spLocks noGrp="1"/>
          </p:cNvSpPr>
          <p:nvPr>
            <p:ph type="pic" idx="1" hasCustomPrompt="1"/>
          </p:nvPr>
        </p:nvSpPr>
        <p:spPr bwMode="gray">
          <a:xfrm>
            <a:off x="6165850" y="1096963"/>
            <a:ext cx="4540250" cy="4665662"/>
          </a:xfrm>
          <a:prstGeom prst="roundRect">
            <a:avLst>
              <a:gd name="adj" fmla="val 4080"/>
            </a:avLst>
          </a:prstGeom>
          <a:solidFill>
            <a:srgbClr val="C1BFFF"/>
          </a:solidFill>
        </p:spPr>
        <p:txBody>
          <a:bodyPr tIns="91440" bIns="0" anchor="t" anchorCtr="0"/>
          <a:lstStyle>
            <a:lvl1pPr marL="0" indent="0" algn="ctr">
              <a:spcAft>
                <a:spcPts val="0"/>
              </a:spcAft>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Add picture here</a:t>
            </a:r>
          </a:p>
        </p:txBody>
      </p:sp>
      <p:sp>
        <p:nvSpPr>
          <p:cNvPr id="6" name="Footer">
            <a:extLst>
              <a:ext uri="{FF2B5EF4-FFF2-40B4-BE49-F238E27FC236}">
                <a16:creationId xmlns:a16="http://schemas.microsoft.com/office/drawing/2014/main" id="{51BEA71A-BE37-D5AA-64ED-EDB31A39AE40}"/>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7" name="Slide Number">
            <a:extLst>
              <a:ext uri="{FF2B5EF4-FFF2-40B4-BE49-F238E27FC236}">
                <a16:creationId xmlns:a16="http://schemas.microsoft.com/office/drawing/2014/main" id="{4CBBBA1B-5AA2-CB43-B59E-6C0DD9571941}"/>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9923215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m Profile x4 Dark">
    <p:bg bwMode="gray">
      <p:bgRef idx="1001">
        <a:schemeClr val="bg2"/>
      </p:bgRef>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21EE0CFA-B51D-C635-D6A4-AB3B22C38E0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0D004D"/>
              </a:gs>
              <a:gs pos="100000">
                <a:srgbClr val="512EAB"/>
              </a:gs>
            </a:gsLst>
            <a:lin ang="0" scaled="1"/>
            <a:tileRect/>
          </a:gradFill>
          <a:ln w="20455" cap="flat">
            <a:noFill/>
            <a:prstDash val="solid"/>
            <a:miter/>
          </a:ln>
        </p:spPr>
        <p:txBody>
          <a:bodyPr wrap="square" rtlCol="0" anchor="ctr">
            <a:noAutofit/>
          </a:bodyPr>
          <a:lstStyle/>
          <a:p>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bwMode="white">
          <a:xfrm>
            <a:off x="550164" y="0"/>
            <a:ext cx="3607200" cy="547200"/>
          </a:xfrm>
        </p:spPr>
        <p:txBody>
          <a:bodyPr anchor="ctr" anchorCtr="0"/>
          <a:lstStyle>
            <a:lvl1pPr marL="0" indent="0">
              <a:spcAft>
                <a:spcPts val="0"/>
              </a:spcAft>
              <a:buNone/>
              <a:defRPr lang="en-US" sz="1000" kern="1200" cap="all" baseline="0" dirty="0">
                <a:solidFill>
                  <a:srgbClr val="C1BFFF"/>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bwMode="white">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inv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bwMode="white">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bwMode="white">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bwMode="white">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inv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bwMode="white">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bwMode="white">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bwMode="white">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inv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bwMode="white">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bwMode="white">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bwMode="white">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inv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solidFill>
                  <a:schemeClr val="bg2"/>
                </a:solidFill>
              </a:defRPr>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bwMode="white">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bwMode="white">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bwMode="white">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763067021"/>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m Profile x4">
    <p:bg bwMode="ltGray">
      <p:bgPr>
        <a:solidFill>
          <a:srgbClr val="EDECF6"/>
        </a:solidFill>
        <a:effectLst/>
      </p:bgPr>
    </p:bg>
    <p:spTree>
      <p:nvGrpSpPr>
        <p:cNvPr id="1" name=""/>
        <p:cNvGrpSpPr/>
        <p:nvPr/>
      </p:nvGrpSpPr>
      <p:grpSpPr>
        <a:xfrm>
          <a:off x="0" y="0"/>
          <a:ext cx="0" cy="0"/>
          <a:chOff x="0" y="0"/>
          <a:chExt cx="0" cy="0"/>
        </a:xfrm>
      </p:grpSpPr>
      <p:sp>
        <p:nvSpPr>
          <p:cNvPr id="3" name="Line Waves">
            <a:extLst>
              <a:ext uri="{FF2B5EF4-FFF2-40B4-BE49-F238E27FC236}">
                <a16:creationId xmlns:a16="http://schemas.microsoft.com/office/drawing/2014/main" id="{D186FDAB-7949-432D-448A-914280C408B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0" y="1765261"/>
            <a:ext cx="2324100" cy="4270115"/>
          </a:xfrm>
          <a:custGeom>
            <a:avLst/>
            <a:gdLst>
              <a:gd name="connsiteX0" fmla="*/ 0 w 2324100"/>
              <a:gd name="connsiteY0" fmla="*/ 692727 h 4270115"/>
              <a:gd name="connsiteX1" fmla="*/ 23841 w 2324100"/>
              <a:gd name="connsiteY1" fmla="*/ 731059 h 4270115"/>
              <a:gd name="connsiteX2" fmla="*/ 443757 w 2324100"/>
              <a:gd name="connsiteY2" fmla="*/ 2145682 h 4270115"/>
              <a:gd name="connsiteX3" fmla="*/ 443213 w 2324100"/>
              <a:gd name="connsiteY3" fmla="*/ 2145682 h 4270115"/>
              <a:gd name="connsiteX4" fmla="*/ 31412 w 2324100"/>
              <a:gd name="connsiteY4" fmla="*/ 3546472 h 4270115"/>
              <a:gd name="connsiteX5" fmla="*/ 0 w 2324100"/>
              <a:gd name="connsiteY5" fmla="*/ 3597467 h 4270115"/>
              <a:gd name="connsiteX6" fmla="*/ 0 w 2324100"/>
              <a:gd name="connsiteY6" fmla="*/ 3551763 h 4270115"/>
              <a:gd name="connsiteX7" fmla="*/ 37371 w 2324100"/>
              <a:gd name="connsiteY7" fmla="*/ 3488643 h 4270115"/>
              <a:gd name="connsiteX8" fmla="*/ 417059 w 2324100"/>
              <a:gd name="connsiteY8" fmla="*/ 2145137 h 4270115"/>
              <a:gd name="connsiteX9" fmla="*/ 37371 w 2324100"/>
              <a:gd name="connsiteY9" fmla="*/ 801632 h 4270115"/>
              <a:gd name="connsiteX10" fmla="*/ 0 w 2324100"/>
              <a:gd name="connsiteY10" fmla="*/ 738512 h 4270115"/>
              <a:gd name="connsiteX11" fmla="*/ 0 w 2324100"/>
              <a:gd name="connsiteY11" fmla="*/ 164941 h 4270115"/>
              <a:gd name="connsiteX12" fmla="*/ 53886 w 2324100"/>
              <a:gd name="connsiteY12" fmla="*/ 214190 h 4270115"/>
              <a:gd name="connsiteX13" fmla="*/ 1070357 w 2324100"/>
              <a:gd name="connsiteY13" fmla="*/ 2140779 h 4270115"/>
              <a:gd name="connsiteX14" fmla="*/ 178528 w 2324100"/>
              <a:gd name="connsiteY14" fmla="*/ 3948521 h 4270115"/>
              <a:gd name="connsiteX15" fmla="*/ 0 w 2324100"/>
              <a:gd name="connsiteY15" fmla="*/ 4116957 h 4270115"/>
              <a:gd name="connsiteX16" fmla="*/ 0 w 2324100"/>
              <a:gd name="connsiteY16" fmla="*/ 4077047 h 4270115"/>
              <a:gd name="connsiteX17" fmla="*/ 38919 w 2324100"/>
              <a:gd name="connsiteY17" fmla="*/ 4041827 h 4270115"/>
              <a:gd name="connsiteX18" fmla="*/ 1042569 w 2324100"/>
              <a:gd name="connsiteY18" fmla="*/ 2140234 h 4270115"/>
              <a:gd name="connsiteX19" fmla="*/ 38919 w 2324100"/>
              <a:gd name="connsiteY19" fmla="*/ 238641 h 4270115"/>
              <a:gd name="connsiteX20" fmla="*/ 0 w 2324100"/>
              <a:gd name="connsiteY20" fmla="*/ 203505 h 4270115"/>
              <a:gd name="connsiteX21" fmla="*/ 232349 w 2324100"/>
              <a:gd name="connsiteY21" fmla="*/ 145468 h 4270115"/>
              <a:gd name="connsiteX22" fmla="*/ 624110 w 2324100"/>
              <a:gd name="connsiteY22" fmla="*/ 429345 h 4270115"/>
              <a:gd name="connsiteX23" fmla="*/ 1696956 w 2324100"/>
              <a:gd name="connsiteY23" fmla="*/ 2135330 h 4270115"/>
              <a:gd name="connsiteX24" fmla="*/ 624110 w 2324100"/>
              <a:gd name="connsiteY24" fmla="*/ 3841315 h 4270115"/>
              <a:gd name="connsiteX25" fmla="*/ 275938 w 2324100"/>
              <a:gd name="connsiteY25" fmla="*/ 4096313 h 4270115"/>
              <a:gd name="connsiteX26" fmla="*/ 275938 w 2324100"/>
              <a:gd name="connsiteY26" fmla="*/ 4096859 h 4270115"/>
              <a:gd name="connsiteX27" fmla="*/ 2296312 w 2324100"/>
              <a:gd name="connsiteY27" fmla="*/ 2130971 h 4270115"/>
              <a:gd name="connsiteX28" fmla="*/ 232349 w 2324100"/>
              <a:gd name="connsiteY28" fmla="*/ 145468 h 4270115"/>
              <a:gd name="connsiteX29" fmla="*/ 0 w 2324100"/>
              <a:gd name="connsiteY29" fmla="*/ 0 h 4270115"/>
              <a:gd name="connsiteX30" fmla="*/ 101580 w 2324100"/>
              <a:gd name="connsiteY30" fmla="*/ 60469 h 4270115"/>
              <a:gd name="connsiteX31" fmla="*/ 1190228 w 2324100"/>
              <a:gd name="connsiteY31" fmla="*/ 638575 h 4270115"/>
              <a:gd name="connsiteX32" fmla="*/ 1190773 w 2324100"/>
              <a:gd name="connsiteY32" fmla="*/ 638575 h 4270115"/>
              <a:gd name="connsiteX33" fmla="*/ 2324100 w 2324100"/>
              <a:gd name="connsiteY33" fmla="*/ 2129882 h 4270115"/>
              <a:gd name="connsiteX34" fmla="*/ 1190773 w 2324100"/>
              <a:gd name="connsiteY34" fmla="*/ 3621188 h 4270115"/>
              <a:gd name="connsiteX35" fmla="*/ 144624 w 2324100"/>
              <a:gd name="connsiteY35" fmla="*/ 4182403 h 4270115"/>
              <a:gd name="connsiteX36" fmla="*/ 0 w 2324100"/>
              <a:gd name="connsiteY36" fmla="*/ 4270115 h 4270115"/>
              <a:gd name="connsiteX37" fmla="*/ 0 w 2324100"/>
              <a:gd name="connsiteY37" fmla="*/ 4228907 h 4270115"/>
              <a:gd name="connsiteX38" fmla="*/ 44450 w 2324100"/>
              <a:gd name="connsiteY38" fmla="*/ 4203853 h 4270115"/>
              <a:gd name="connsiteX39" fmla="*/ 133727 w 2324100"/>
              <a:gd name="connsiteY39" fmla="*/ 4157883 h 4270115"/>
              <a:gd name="connsiteX40" fmla="*/ 607218 w 2324100"/>
              <a:gd name="connsiteY40" fmla="*/ 3820065 h 4270115"/>
              <a:gd name="connsiteX41" fmla="*/ 1669713 w 2324100"/>
              <a:gd name="connsiteY41" fmla="*/ 2135330 h 4270115"/>
              <a:gd name="connsiteX42" fmla="*/ 607218 w 2324100"/>
              <a:gd name="connsiteY42" fmla="*/ 450595 h 4270115"/>
              <a:gd name="connsiteX43" fmla="*/ 3930 w 2324100"/>
              <a:gd name="connsiteY43" fmla="*/ 36507 h 4270115"/>
              <a:gd name="connsiteX44" fmla="*/ 0 w 2324100"/>
              <a:gd name="connsiteY44" fmla="*/ 33977 h 427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24100" h="4270115">
                <a:moveTo>
                  <a:pt x="0" y="692727"/>
                </a:moveTo>
                <a:lnTo>
                  <a:pt x="23841" y="731059"/>
                </a:lnTo>
                <a:cubicBezTo>
                  <a:pt x="271572" y="1154274"/>
                  <a:pt x="443757" y="1636264"/>
                  <a:pt x="443757" y="2145682"/>
                </a:cubicBezTo>
                <a:lnTo>
                  <a:pt x="443213" y="2145682"/>
                </a:lnTo>
                <a:cubicBezTo>
                  <a:pt x="443213" y="2649618"/>
                  <a:pt x="274782" y="3126647"/>
                  <a:pt x="31412" y="3546472"/>
                </a:cubicBezTo>
                <a:lnTo>
                  <a:pt x="0" y="3597467"/>
                </a:lnTo>
                <a:lnTo>
                  <a:pt x="0" y="3551763"/>
                </a:lnTo>
                <a:lnTo>
                  <a:pt x="37371" y="3488643"/>
                </a:lnTo>
                <a:cubicBezTo>
                  <a:pt x="339541" y="2949468"/>
                  <a:pt x="417059" y="2482275"/>
                  <a:pt x="417059" y="2145137"/>
                </a:cubicBezTo>
                <a:cubicBezTo>
                  <a:pt x="417059" y="1808000"/>
                  <a:pt x="339541" y="1340807"/>
                  <a:pt x="37371" y="801632"/>
                </a:cubicBezTo>
                <a:lnTo>
                  <a:pt x="0" y="738512"/>
                </a:lnTo>
                <a:close/>
                <a:moveTo>
                  <a:pt x="0" y="164941"/>
                </a:moveTo>
                <a:lnTo>
                  <a:pt x="53886" y="214190"/>
                </a:lnTo>
                <a:cubicBezTo>
                  <a:pt x="576910" y="709885"/>
                  <a:pt x="1070357" y="1398668"/>
                  <a:pt x="1070357" y="2140779"/>
                </a:cubicBezTo>
                <a:cubicBezTo>
                  <a:pt x="1070357" y="2836509"/>
                  <a:pt x="652556" y="3469204"/>
                  <a:pt x="178528" y="3948521"/>
                </a:cubicBezTo>
                <a:lnTo>
                  <a:pt x="0" y="4116957"/>
                </a:lnTo>
                <a:lnTo>
                  <a:pt x="0" y="4077047"/>
                </a:lnTo>
                <a:lnTo>
                  <a:pt x="38919" y="4041827"/>
                </a:lnTo>
                <a:cubicBezTo>
                  <a:pt x="496609" y="3609746"/>
                  <a:pt x="1042569" y="2929748"/>
                  <a:pt x="1042569" y="2140234"/>
                </a:cubicBezTo>
                <a:cubicBezTo>
                  <a:pt x="1042569" y="1350719"/>
                  <a:pt x="496609" y="670177"/>
                  <a:pt x="38919" y="238641"/>
                </a:cubicBezTo>
                <a:lnTo>
                  <a:pt x="0" y="203505"/>
                </a:lnTo>
                <a:close/>
                <a:moveTo>
                  <a:pt x="232349" y="145468"/>
                </a:moveTo>
                <a:cubicBezTo>
                  <a:pt x="360392" y="229923"/>
                  <a:pt x="493885" y="325275"/>
                  <a:pt x="624110" y="429345"/>
                </a:cubicBezTo>
                <a:cubicBezTo>
                  <a:pt x="1113401" y="819472"/>
                  <a:pt x="1696956" y="1432449"/>
                  <a:pt x="1696956" y="2135330"/>
                </a:cubicBezTo>
                <a:cubicBezTo>
                  <a:pt x="1696956" y="2838211"/>
                  <a:pt x="1113401" y="3451189"/>
                  <a:pt x="624110" y="3841315"/>
                </a:cubicBezTo>
                <a:cubicBezTo>
                  <a:pt x="508051" y="3933943"/>
                  <a:pt x="390361" y="4018943"/>
                  <a:pt x="275938" y="4096313"/>
                </a:cubicBezTo>
                <a:lnTo>
                  <a:pt x="275938" y="4096859"/>
                </a:lnTo>
                <a:cubicBezTo>
                  <a:pt x="899813" y="3813527"/>
                  <a:pt x="2296312" y="3055068"/>
                  <a:pt x="2296312" y="2130971"/>
                </a:cubicBezTo>
                <a:cubicBezTo>
                  <a:pt x="2296312" y="1206873"/>
                  <a:pt x="831704" y="411365"/>
                  <a:pt x="232349" y="145468"/>
                </a:cubicBezTo>
                <a:close/>
                <a:moveTo>
                  <a:pt x="0" y="0"/>
                </a:moveTo>
                <a:lnTo>
                  <a:pt x="101580" y="60469"/>
                </a:lnTo>
                <a:cubicBezTo>
                  <a:pt x="309719" y="141109"/>
                  <a:pt x="754333" y="348705"/>
                  <a:pt x="1190228" y="638575"/>
                </a:cubicBezTo>
                <a:lnTo>
                  <a:pt x="1190773" y="638575"/>
                </a:lnTo>
                <a:cubicBezTo>
                  <a:pt x="1707854" y="982387"/>
                  <a:pt x="2324100" y="1520173"/>
                  <a:pt x="2324100" y="2129882"/>
                </a:cubicBezTo>
                <a:cubicBezTo>
                  <a:pt x="2324100" y="2739590"/>
                  <a:pt x="1707854" y="3277375"/>
                  <a:pt x="1190773" y="3621188"/>
                </a:cubicBezTo>
                <a:cubicBezTo>
                  <a:pt x="782121" y="3893077"/>
                  <a:pt x="366931" y="4091955"/>
                  <a:pt x="144624" y="4182403"/>
                </a:cubicBezTo>
                <a:lnTo>
                  <a:pt x="0" y="4270115"/>
                </a:lnTo>
                <a:lnTo>
                  <a:pt x="0" y="4228907"/>
                </a:lnTo>
                <a:lnTo>
                  <a:pt x="44450" y="4203853"/>
                </a:lnTo>
                <a:cubicBezTo>
                  <a:pt x="84069" y="4181893"/>
                  <a:pt x="115729" y="4165273"/>
                  <a:pt x="133727" y="4157883"/>
                </a:cubicBezTo>
                <a:cubicBezTo>
                  <a:pt x="283566" y="4062532"/>
                  <a:pt x="444848" y="3949744"/>
                  <a:pt x="607218" y="3820065"/>
                </a:cubicBezTo>
                <a:cubicBezTo>
                  <a:pt x="1092152" y="3433752"/>
                  <a:pt x="1669713" y="2827313"/>
                  <a:pt x="1669713" y="2135330"/>
                </a:cubicBezTo>
                <a:cubicBezTo>
                  <a:pt x="1669713" y="1443347"/>
                  <a:pt x="1092152" y="836907"/>
                  <a:pt x="607218" y="450595"/>
                </a:cubicBezTo>
                <a:cubicBezTo>
                  <a:pt x="452270" y="327114"/>
                  <a:pt x="91661" y="93085"/>
                  <a:pt x="3930" y="36507"/>
                </a:cubicBezTo>
                <a:lnTo>
                  <a:pt x="0" y="33977"/>
                </a:ln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pPr lvl="0"/>
            <a:endParaRPr lang="en-US" noProof="0"/>
          </a:p>
        </p:txBody>
      </p:sp>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8"/>
            <a:ext cx="1866011" cy="1603381"/>
          </a:xfrm>
        </p:spPr>
        <p:txBody>
          <a:bodyPr/>
          <a:lstStyle/>
          <a:p>
            <a:r>
              <a:rPr lang="en-US" noProof="0"/>
              <a:t>Place headline here</a:t>
            </a:r>
          </a:p>
        </p:txBody>
      </p:sp>
      <p:sp>
        <p:nvSpPr>
          <p:cNvPr id="29" name="Picture 1">
            <a:extLst>
              <a:ext uri="{FF2B5EF4-FFF2-40B4-BE49-F238E27FC236}">
                <a16:creationId xmlns:a16="http://schemas.microsoft.com/office/drawing/2014/main" id="{D8581F6C-6922-071F-CA80-4A7DEBE5C40D}"/>
              </a:ext>
              <a:ext uri="{C183D7F6-B498-43B3-948B-1728B52AA6E4}">
                <adec:decorative xmlns:adec="http://schemas.microsoft.com/office/drawing/2017/decorative" val="1"/>
              </a:ext>
            </a:extLst>
          </p:cNvPr>
          <p:cNvSpPr>
            <a:spLocks noGrp="1"/>
          </p:cNvSpPr>
          <p:nvPr>
            <p:ph type="pic" sz="quarter" idx="28" hasCustomPrompt="1"/>
          </p:nvPr>
        </p:nvSpPr>
        <p:spPr bwMode="gray">
          <a:xfrm>
            <a:off x="2804934"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4" name="Subhead 1">
            <a:extLst>
              <a:ext uri="{FF2B5EF4-FFF2-40B4-BE49-F238E27FC236}">
                <a16:creationId xmlns:a16="http://schemas.microsoft.com/office/drawing/2014/main" id="{BCC06B0D-5D4C-DCF5-57E9-7618AF2949ED}"/>
              </a:ext>
            </a:extLst>
          </p:cNvPr>
          <p:cNvSpPr>
            <a:spLocks noGrp="1"/>
          </p:cNvSpPr>
          <p:nvPr>
            <p:ph type="body" idx="1" hasCustomPrompt="1"/>
          </p:nvPr>
        </p:nvSpPr>
        <p:spPr>
          <a:xfrm>
            <a:off x="2792395"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5" name="Overview 1">
            <a:extLst>
              <a:ext uri="{FF2B5EF4-FFF2-40B4-BE49-F238E27FC236}">
                <a16:creationId xmlns:a16="http://schemas.microsoft.com/office/drawing/2014/main" id="{C7FD8158-E7E5-5628-6617-9E0287C2ACB6}"/>
              </a:ext>
            </a:extLst>
          </p:cNvPr>
          <p:cNvSpPr>
            <a:spLocks noGrp="1"/>
          </p:cNvSpPr>
          <p:nvPr>
            <p:ph type="body" sz="quarter" idx="14" hasCustomPrompt="1"/>
          </p:nvPr>
        </p:nvSpPr>
        <p:spPr>
          <a:xfrm>
            <a:off x="2792395"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6" name="Text 1">
            <a:extLst>
              <a:ext uri="{FF2B5EF4-FFF2-40B4-BE49-F238E27FC236}">
                <a16:creationId xmlns:a16="http://schemas.microsoft.com/office/drawing/2014/main" id="{8029DF93-39A4-DCC9-B520-0C8C8DA19EF8}"/>
              </a:ext>
            </a:extLst>
          </p:cNvPr>
          <p:cNvSpPr>
            <a:spLocks noGrp="1"/>
          </p:cNvSpPr>
          <p:nvPr>
            <p:ph type="body" sz="quarter" idx="33" hasCustomPrompt="1"/>
          </p:nvPr>
        </p:nvSpPr>
        <p:spPr>
          <a:xfrm>
            <a:off x="2792395"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0" name="Picture 2">
            <a:extLst>
              <a:ext uri="{FF2B5EF4-FFF2-40B4-BE49-F238E27FC236}">
                <a16:creationId xmlns:a16="http://schemas.microsoft.com/office/drawing/2014/main" id="{7F1232CD-8F02-2A62-26C1-B866F446AC0A}"/>
              </a:ext>
              <a:ext uri="{C183D7F6-B498-43B3-948B-1728B52AA6E4}">
                <adec:decorative xmlns:adec="http://schemas.microsoft.com/office/drawing/2017/decorative" val="1"/>
              </a:ext>
            </a:extLst>
          </p:cNvPr>
          <p:cNvSpPr>
            <a:spLocks noGrp="1"/>
          </p:cNvSpPr>
          <p:nvPr>
            <p:ph type="pic" sz="quarter" idx="29" hasCustomPrompt="1"/>
          </p:nvPr>
        </p:nvSpPr>
        <p:spPr bwMode="gray">
          <a:xfrm>
            <a:off x="5054052"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37" name="Subhead 2">
            <a:extLst>
              <a:ext uri="{FF2B5EF4-FFF2-40B4-BE49-F238E27FC236}">
                <a16:creationId xmlns:a16="http://schemas.microsoft.com/office/drawing/2014/main" id="{AA29FE22-EC43-8F1F-0422-5140B5E16765}"/>
              </a:ext>
            </a:extLst>
          </p:cNvPr>
          <p:cNvSpPr>
            <a:spLocks noGrp="1"/>
          </p:cNvSpPr>
          <p:nvPr>
            <p:ph type="body" idx="34" hasCustomPrompt="1"/>
          </p:nvPr>
        </p:nvSpPr>
        <p:spPr>
          <a:xfrm>
            <a:off x="5041513"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38" name="Overview 2">
            <a:extLst>
              <a:ext uri="{FF2B5EF4-FFF2-40B4-BE49-F238E27FC236}">
                <a16:creationId xmlns:a16="http://schemas.microsoft.com/office/drawing/2014/main" id="{8762CF4D-2976-7A60-0108-65E18C77EF27}"/>
              </a:ext>
            </a:extLst>
          </p:cNvPr>
          <p:cNvSpPr>
            <a:spLocks noGrp="1"/>
          </p:cNvSpPr>
          <p:nvPr>
            <p:ph type="body" sz="quarter" idx="35" hasCustomPrompt="1"/>
          </p:nvPr>
        </p:nvSpPr>
        <p:spPr>
          <a:xfrm>
            <a:off x="5041513"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39" name="Text 2">
            <a:extLst>
              <a:ext uri="{FF2B5EF4-FFF2-40B4-BE49-F238E27FC236}">
                <a16:creationId xmlns:a16="http://schemas.microsoft.com/office/drawing/2014/main" id="{A4322B94-2975-3571-26B9-CCE8A541E555}"/>
              </a:ext>
            </a:extLst>
          </p:cNvPr>
          <p:cNvSpPr>
            <a:spLocks noGrp="1"/>
          </p:cNvSpPr>
          <p:nvPr>
            <p:ph type="body" sz="quarter" idx="36" hasCustomPrompt="1"/>
          </p:nvPr>
        </p:nvSpPr>
        <p:spPr>
          <a:xfrm>
            <a:off x="5041513"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1" name="Picture 3">
            <a:extLst>
              <a:ext uri="{FF2B5EF4-FFF2-40B4-BE49-F238E27FC236}">
                <a16:creationId xmlns:a16="http://schemas.microsoft.com/office/drawing/2014/main" id="{1A0D2F8A-AF54-62BF-0C4C-4D15A09C40D4}"/>
              </a:ext>
              <a:ext uri="{C183D7F6-B498-43B3-948B-1728B52AA6E4}">
                <adec:decorative xmlns:adec="http://schemas.microsoft.com/office/drawing/2017/decorative" val="1"/>
              </a:ext>
            </a:extLst>
          </p:cNvPr>
          <p:cNvSpPr>
            <a:spLocks noGrp="1"/>
          </p:cNvSpPr>
          <p:nvPr>
            <p:ph type="pic" sz="quarter" idx="30" hasCustomPrompt="1"/>
          </p:nvPr>
        </p:nvSpPr>
        <p:spPr bwMode="gray">
          <a:xfrm>
            <a:off x="7303170" y="1106244"/>
            <a:ext cx="2095200" cy="2876400"/>
          </a:xfrm>
          <a:prstGeom prst="roundRect">
            <a:avLst>
              <a:gd name="adj" fmla="val 7575"/>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0" name="Subhead 3">
            <a:extLst>
              <a:ext uri="{FF2B5EF4-FFF2-40B4-BE49-F238E27FC236}">
                <a16:creationId xmlns:a16="http://schemas.microsoft.com/office/drawing/2014/main" id="{19CCED15-E16C-52B8-D959-6CDFBAB2BC36}"/>
              </a:ext>
            </a:extLst>
          </p:cNvPr>
          <p:cNvSpPr>
            <a:spLocks noGrp="1"/>
          </p:cNvSpPr>
          <p:nvPr>
            <p:ph type="body" idx="37" hasCustomPrompt="1"/>
          </p:nvPr>
        </p:nvSpPr>
        <p:spPr>
          <a:xfrm>
            <a:off x="7290631"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1" name="Overview 3">
            <a:extLst>
              <a:ext uri="{FF2B5EF4-FFF2-40B4-BE49-F238E27FC236}">
                <a16:creationId xmlns:a16="http://schemas.microsoft.com/office/drawing/2014/main" id="{3679B495-B9DF-A4FB-6A13-A2C3377AB7F2}"/>
              </a:ext>
            </a:extLst>
          </p:cNvPr>
          <p:cNvSpPr>
            <a:spLocks noGrp="1"/>
          </p:cNvSpPr>
          <p:nvPr>
            <p:ph type="body" sz="quarter" idx="38" hasCustomPrompt="1"/>
          </p:nvPr>
        </p:nvSpPr>
        <p:spPr>
          <a:xfrm>
            <a:off x="7290631"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2" name="Text 3">
            <a:extLst>
              <a:ext uri="{FF2B5EF4-FFF2-40B4-BE49-F238E27FC236}">
                <a16:creationId xmlns:a16="http://schemas.microsoft.com/office/drawing/2014/main" id="{4C6407FB-88B8-767C-474A-9FA4AF59B9B9}"/>
              </a:ext>
            </a:extLst>
          </p:cNvPr>
          <p:cNvSpPr>
            <a:spLocks noGrp="1"/>
          </p:cNvSpPr>
          <p:nvPr>
            <p:ph type="body" sz="quarter" idx="39" hasCustomPrompt="1"/>
          </p:nvPr>
        </p:nvSpPr>
        <p:spPr>
          <a:xfrm>
            <a:off x="7290631"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32" name="Picture 4">
            <a:extLst>
              <a:ext uri="{FF2B5EF4-FFF2-40B4-BE49-F238E27FC236}">
                <a16:creationId xmlns:a16="http://schemas.microsoft.com/office/drawing/2014/main" id="{8208AA10-657F-1B30-B765-B4F980FADCFA}"/>
              </a:ext>
              <a:ext uri="{C183D7F6-B498-43B3-948B-1728B52AA6E4}">
                <adec:decorative xmlns:adec="http://schemas.microsoft.com/office/drawing/2017/decorative" val="1"/>
              </a:ext>
            </a:extLst>
          </p:cNvPr>
          <p:cNvSpPr>
            <a:spLocks noGrp="1"/>
          </p:cNvSpPr>
          <p:nvPr>
            <p:ph type="pic" sz="quarter" idx="31" hasCustomPrompt="1"/>
          </p:nvPr>
        </p:nvSpPr>
        <p:spPr bwMode="gray">
          <a:xfrm>
            <a:off x="9552288" y="1106244"/>
            <a:ext cx="2095200" cy="2876400"/>
          </a:xfrm>
          <a:prstGeom prst="roundRect">
            <a:avLst>
              <a:gd name="adj" fmla="val 8029"/>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3" name="Subhead 4">
            <a:extLst>
              <a:ext uri="{FF2B5EF4-FFF2-40B4-BE49-F238E27FC236}">
                <a16:creationId xmlns:a16="http://schemas.microsoft.com/office/drawing/2014/main" id="{629CBC16-DFEC-9D43-DD1E-ED8F09DE87B0}"/>
              </a:ext>
            </a:extLst>
          </p:cNvPr>
          <p:cNvSpPr>
            <a:spLocks noGrp="1"/>
          </p:cNvSpPr>
          <p:nvPr>
            <p:ph type="body" idx="40" hasCustomPrompt="1"/>
          </p:nvPr>
        </p:nvSpPr>
        <p:spPr>
          <a:xfrm>
            <a:off x="9539749" y="4175434"/>
            <a:ext cx="2095200" cy="493200"/>
          </a:xfrm>
        </p:spPr>
        <p:txBody>
          <a:bodyPr wrap="none" anchor="t" anchorCtr="0"/>
          <a:lstStyle>
            <a:lvl1pPr marL="0" indent="0">
              <a:spcAft>
                <a:spcPts val="0"/>
              </a:spcAft>
              <a:buNone/>
              <a:defRPr sz="16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err="1"/>
              <a:t>Firstname</a:t>
            </a:r>
            <a:r>
              <a:rPr lang="en-US" noProof="0"/>
              <a:t> </a:t>
            </a:r>
            <a:br>
              <a:rPr lang="en-US" noProof="0"/>
            </a:br>
            <a:r>
              <a:rPr lang="en-US" noProof="0" err="1"/>
              <a:t>Lastname</a:t>
            </a:r>
            <a:endParaRPr lang="en-US" noProof="0"/>
          </a:p>
        </p:txBody>
      </p:sp>
      <p:sp>
        <p:nvSpPr>
          <p:cNvPr id="44" name="Overview 4">
            <a:extLst>
              <a:ext uri="{FF2B5EF4-FFF2-40B4-BE49-F238E27FC236}">
                <a16:creationId xmlns:a16="http://schemas.microsoft.com/office/drawing/2014/main" id="{B1D9EFEF-914A-19D1-0B76-7C3D99E74919}"/>
              </a:ext>
            </a:extLst>
          </p:cNvPr>
          <p:cNvSpPr>
            <a:spLocks noGrp="1"/>
          </p:cNvSpPr>
          <p:nvPr>
            <p:ph type="body" sz="quarter" idx="41" hasCustomPrompt="1"/>
          </p:nvPr>
        </p:nvSpPr>
        <p:spPr>
          <a:xfrm>
            <a:off x="9539749" y="4732768"/>
            <a:ext cx="2095200" cy="4932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Role, Department </a:t>
            </a:r>
            <a:br>
              <a:rPr lang="en-US" noProof="0"/>
            </a:br>
            <a:r>
              <a:rPr lang="en-US" noProof="0"/>
              <a:t>Location</a:t>
            </a:r>
          </a:p>
        </p:txBody>
      </p:sp>
      <p:sp>
        <p:nvSpPr>
          <p:cNvPr id="45" name="Text 4">
            <a:extLst>
              <a:ext uri="{FF2B5EF4-FFF2-40B4-BE49-F238E27FC236}">
                <a16:creationId xmlns:a16="http://schemas.microsoft.com/office/drawing/2014/main" id="{24F6D455-7576-59A9-DB1B-93667C91A436}"/>
              </a:ext>
            </a:extLst>
          </p:cNvPr>
          <p:cNvSpPr>
            <a:spLocks noGrp="1"/>
          </p:cNvSpPr>
          <p:nvPr>
            <p:ph type="body" sz="quarter" idx="42" hasCustomPrompt="1"/>
          </p:nvPr>
        </p:nvSpPr>
        <p:spPr>
          <a:xfrm>
            <a:off x="9539749" y="5214576"/>
            <a:ext cx="2095200" cy="820800"/>
          </a:xfrm>
        </p:spPr>
        <p:txBody>
          <a:bodyPr>
            <a:noAutofit/>
          </a:bodyPr>
          <a:lstStyle>
            <a:lvl1pPr marL="0" indent="0">
              <a:spcBef>
                <a:spcPts val="0"/>
              </a:spcBef>
              <a:spcAft>
                <a:spcPts val="0"/>
              </a:spcAft>
              <a:buNone/>
              <a:defRPr sz="1200"/>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US" noProof="0"/>
              <a:t>Place short bio here, </a:t>
            </a:r>
            <a:br>
              <a:rPr lang="en-US" noProof="0"/>
            </a:br>
            <a:r>
              <a:rPr lang="en-US" noProof="0"/>
              <a:t>lorem ipsum dolor sit </a:t>
            </a:r>
            <a:r>
              <a:rPr lang="en-US" noProof="0" err="1"/>
              <a:t>amet</a:t>
            </a:r>
            <a:r>
              <a:rPr lang="en-US" noProof="0"/>
              <a:t> </a:t>
            </a:r>
            <a:r>
              <a:rPr lang="en-US" noProof="0" err="1"/>
              <a:t>adipiscing</a:t>
            </a:r>
            <a:r>
              <a:rPr lang="en-US" noProof="0"/>
              <a:t> </a:t>
            </a:r>
            <a:r>
              <a:rPr lang="en-US" noProof="0" err="1"/>
              <a:t>elit</a:t>
            </a:r>
            <a:r>
              <a:rPr lang="en-US" noProof="0"/>
              <a: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5450595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am Profile x8">
    <p:bg bwMode="gray">
      <p:bgPr>
        <a:solidFill>
          <a:srgbClr val="EDECF6"/>
        </a:solidFill>
        <a:effectLst/>
      </p:bgPr>
    </p:bg>
    <p:spTree>
      <p:nvGrpSpPr>
        <p:cNvPr id="1" name=""/>
        <p:cNvGrpSpPr/>
        <p:nvPr/>
      </p:nvGrpSpPr>
      <p:grpSpPr>
        <a:xfrm>
          <a:off x="0" y="0"/>
          <a:ext cx="0" cy="0"/>
          <a:chOff x="0" y="0"/>
          <a:chExt cx="0" cy="0"/>
        </a:xfrm>
      </p:grpSpPr>
      <p:sp>
        <p:nvSpPr>
          <p:cNvPr id="7" name="Section">
            <a:extLst>
              <a:ext uri="{FF2B5EF4-FFF2-40B4-BE49-F238E27FC236}">
                <a16:creationId xmlns:a16="http://schemas.microsoft.com/office/drawing/2014/main" id="{51008C76-10DB-547B-4449-87B5BDB90F4F}"/>
              </a:ext>
            </a:extLst>
          </p:cNvPr>
          <p:cNvSpPr>
            <a:spLocks noGrp="1"/>
          </p:cNvSpPr>
          <p:nvPr>
            <p:ph type="body" sz="quarter" idx="27" hasCustomPrompt="1"/>
          </p:nvPr>
        </p:nvSpPr>
        <p:spPr>
          <a:xfrm>
            <a:off x="550164" y="0"/>
            <a:ext cx="3607200" cy="547200"/>
          </a:xfrm>
        </p:spPr>
        <p:txBody>
          <a:bodyPr anchor="ctr" anchorCtr="0"/>
          <a:lstStyle>
            <a:lvl1pPr marL="0" indent="0">
              <a:spcAft>
                <a:spcPts val="0"/>
              </a:spcAft>
              <a:buNone/>
              <a:defRPr sz="1000" cap="all" baseline="0">
                <a:solidFill>
                  <a:srgbClr val="512EAB"/>
                </a:solidFill>
              </a:defRPr>
            </a:lvl1pPr>
          </a:lstStyle>
          <a:p>
            <a:pPr lvl="0"/>
            <a:r>
              <a:rPr lang="en-US" noProof="0"/>
              <a:t>Section title</a:t>
            </a:r>
          </a:p>
        </p:txBody>
      </p:sp>
      <p:sp>
        <p:nvSpPr>
          <p:cNvPr id="2" name="Title">
            <a:extLst>
              <a:ext uri="{FF2B5EF4-FFF2-40B4-BE49-F238E27FC236}">
                <a16:creationId xmlns:a16="http://schemas.microsoft.com/office/drawing/2014/main" id="{B77DC554-B106-D84B-B0E2-4BB654FA8963}"/>
              </a:ext>
            </a:extLst>
          </p:cNvPr>
          <p:cNvSpPr>
            <a:spLocks noGrp="1"/>
          </p:cNvSpPr>
          <p:nvPr>
            <p:ph type="title" hasCustomPrompt="1"/>
          </p:nvPr>
        </p:nvSpPr>
        <p:spPr>
          <a:xfrm>
            <a:off x="550164" y="1063617"/>
            <a:ext cx="1866011" cy="1833227"/>
          </a:xfrm>
        </p:spPr>
        <p:txBody>
          <a:bodyPr/>
          <a:lstStyle/>
          <a:p>
            <a:r>
              <a:rPr lang="en-US" noProof="0"/>
              <a:t>Place headline here</a:t>
            </a:r>
          </a:p>
        </p:txBody>
      </p:sp>
      <p:sp>
        <p:nvSpPr>
          <p:cNvPr id="38" name="Picture 1">
            <a:extLst>
              <a:ext uri="{FF2B5EF4-FFF2-40B4-BE49-F238E27FC236}">
                <a16:creationId xmlns:a16="http://schemas.microsoft.com/office/drawing/2014/main" id="{FCF693CB-E459-9B7A-F91D-503E1C9FD99E}"/>
              </a:ext>
              <a:ext uri="{C183D7F6-B498-43B3-948B-1728B52AA6E4}">
                <adec:decorative xmlns:adec="http://schemas.microsoft.com/office/drawing/2017/decorative" val="1"/>
              </a:ext>
            </a:extLst>
          </p:cNvPr>
          <p:cNvSpPr>
            <a:spLocks noGrp="1"/>
          </p:cNvSpPr>
          <p:nvPr>
            <p:ph type="pic" sz="quarter" idx="28" hasCustomPrompt="1"/>
          </p:nvPr>
        </p:nvSpPr>
        <p:spPr bwMode="gray">
          <a:xfrm>
            <a:off x="2798064" y="1099650"/>
            <a:ext cx="1125036" cy="1220400"/>
          </a:xfrm>
          <a:prstGeom prst="roundRect">
            <a:avLst>
              <a:gd name="adj" fmla="val 17090"/>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48" name="Subhead 1">
            <a:extLst>
              <a:ext uri="{FF2B5EF4-FFF2-40B4-BE49-F238E27FC236}">
                <a16:creationId xmlns:a16="http://schemas.microsoft.com/office/drawing/2014/main" id="{8782D13E-BBE8-7D50-5CAB-42A4CC72ED7A}"/>
              </a:ext>
            </a:extLst>
          </p:cNvPr>
          <p:cNvSpPr>
            <a:spLocks noGrp="1"/>
          </p:cNvSpPr>
          <p:nvPr>
            <p:ph type="body" idx="1" hasCustomPrompt="1"/>
          </p:nvPr>
        </p:nvSpPr>
        <p:spPr>
          <a:xfrm>
            <a:off x="27980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49" name="Text 1">
            <a:extLst>
              <a:ext uri="{FF2B5EF4-FFF2-40B4-BE49-F238E27FC236}">
                <a16:creationId xmlns:a16="http://schemas.microsoft.com/office/drawing/2014/main" id="{1DB3E539-A488-DFA0-3234-6B510937093E}"/>
              </a:ext>
            </a:extLst>
          </p:cNvPr>
          <p:cNvSpPr>
            <a:spLocks noGrp="1"/>
          </p:cNvSpPr>
          <p:nvPr>
            <p:ph type="body" sz="quarter" idx="38" hasCustomPrompt="1"/>
          </p:nvPr>
        </p:nvSpPr>
        <p:spPr>
          <a:xfrm>
            <a:off x="27980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39" name="Picture 2">
            <a:extLst>
              <a:ext uri="{FF2B5EF4-FFF2-40B4-BE49-F238E27FC236}">
                <a16:creationId xmlns:a16="http://schemas.microsoft.com/office/drawing/2014/main" id="{796EF7E4-4E29-6544-7C51-8C7C7C47D2DC}"/>
              </a:ext>
              <a:ext uri="{C183D7F6-B498-43B3-948B-1728B52AA6E4}">
                <adec:decorative xmlns:adec="http://schemas.microsoft.com/office/drawing/2017/decorative" val="1"/>
              </a:ext>
            </a:extLst>
          </p:cNvPr>
          <p:cNvSpPr>
            <a:spLocks noGrp="1"/>
          </p:cNvSpPr>
          <p:nvPr>
            <p:ph type="pic" sz="quarter" idx="29" hasCustomPrompt="1"/>
          </p:nvPr>
        </p:nvSpPr>
        <p:spPr bwMode="gray">
          <a:xfrm>
            <a:off x="50471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0" name="Subhead 2">
            <a:extLst>
              <a:ext uri="{FF2B5EF4-FFF2-40B4-BE49-F238E27FC236}">
                <a16:creationId xmlns:a16="http://schemas.microsoft.com/office/drawing/2014/main" id="{2374176A-4506-A083-9E73-6413559969C8}"/>
              </a:ext>
            </a:extLst>
          </p:cNvPr>
          <p:cNvSpPr>
            <a:spLocks noGrp="1"/>
          </p:cNvSpPr>
          <p:nvPr>
            <p:ph type="body" idx="39" hasCustomPrompt="1"/>
          </p:nvPr>
        </p:nvSpPr>
        <p:spPr>
          <a:xfrm>
            <a:off x="50471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1" name="Text 2">
            <a:extLst>
              <a:ext uri="{FF2B5EF4-FFF2-40B4-BE49-F238E27FC236}">
                <a16:creationId xmlns:a16="http://schemas.microsoft.com/office/drawing/2014/main" id="{44101478-50BE-FE23-7259-B937FEF837DE}"/>
              </a:ext>
            </a:extLst>
          </p:cNvPr>
          <p:cNvSpPr>
            <a:spLocks noGrp="1"/>
          </p:cNvSpPr>
          <p:nvPr>
            <p:ph type="body" sz="quarter" idx="40" hasCustomPrompt="1"/>
          </p:nvPr>
        </p:nvSpPr>
        <p:spPr>
          <a:xfrm>
            <a:off x="50471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0" name="Picture 3">
            <a:extLst>
              <a:ext uri="{FF2B5EF4-FFF2-40B4-BE49-F238E27FC236}">
                <a16:creationId xmlns:a16="http://schemas.microsoft.com/office/drawing/2014/main" id="{EEBE60E6-201D-1814-0335-D04BBCE8DB0F}"/>
              </a:ext>
              <a:ext uri="{C183D7F6-B498-43B3-948B-1728B52AA6E4}">
                <adec:decorative xmlns:adec="http://schemas.microsoft.com/office/drawing/2017/decorative" val="1"/>
              </a:ext>
            </a:extLst>
          </p:cNvPr>
          <p:cNvSpPr>
            <a:spLocks noGrp="1"/>
          </p:cNvSpPr>
          <p:nvPr>
            <p:ph type="pic" sz="quarter" idx="30" hasCustomPrompt="1"/>
          </p:nvPr>
        </p:nvSpPr>
        <p:spPr bwMode="gray">
          <a:xfrm>
            <a:off x="72962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2" name="Subhead 3">
            <a:extLst>
              <a:ext uri="{FF2B5EF4-FFF2-40B4-BE49-F238E27FC236}">
                <a16:creationId xmlns:a16="http://schemas.microsoft.com/office/drawing/2014/main" id="{E33E2AA9-7545-EB38-FDBF-C788B588FF1C}"/>
              </a:ext>
            </a:extLst>
          </p:cNvPr>
          <p:cNvSpPr>
            <a:spLocks noGrp="1"/>
          </p:cNvSpPr>
          <p:nvPr>
            <p:ph type="body" idx="41" hasCustomPrompt="1"/>
          </p:nvPr>
        </p:nvSpPr>
        <p:spPr>
          <a:xfrm>
            <a:off x="72962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3" name="Text 3">
            <a:extLst>
              <a:ext uri="{FF2B5EF4-FFF2-40B4-BE49-F238E27FC236}">
                <a16:creationId xmlns:a16="http://schemas.microsoft.com/office/drawing/2014/main" id="{0B365463-B278-57EE-FF03-197D34036D2C}"/>
              </a:ext>
            </a:extLst>
          </p:cNvPr>
          <p:cNvSpPr>
            <a:spLocks noGrp="1"/>
          </p:cNvSpPr>
          <p:nvPr>
            <p:ph type="body" sz="quarter" idx="42" hasCustomPrompt="1"/>
          </p:nvPr>
        </p:nvSpPr>
        <p:spPr>
          <a:xfrm>
            <a:off x="72962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1" name="Picture 4">
            <a:extLst>
              <a:ext uri="{FF2B5EF4-FFF2-40B4-BE49-F238E27FC236}">
                <a16:creationId xmlns:a16="http://schemas.microsoft.com/office/drawing/2014/main" id="{7FDBC0CE-62C2-F3A5-CDE0-2E459C85FFEB}"/>
              </a:ext>
              <a:ext uri="{C183D7F6-B498-43B3-948B-1728B52AA6E4}">
                <adec:decorative xmlns:adec="http://schemas.microsoft.com/office/drawing/2017/decorative" val="1"/>
              </a:ext>
            </a:extLst>
          </p:cNvPr>
          <p:cNvSpPr>
            <a:spLocks noGrp="1"/>
          </p:cNvSpPr>
          <p:nvPr>
            <p:ph type="pic" sz="quarter" idx="31" hasCustomPrompt="1"/>
          </p:nvPr>
        </p:nvSpPr>
        <p:spPr bwMode="gray">
          <a:xfrm>
            <a:off x="9545364" y="109965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54" name="Subhead 4">
            <a:extLst>
              <a:ext uri="{FF2B5EF4-FFF2-40B4-BE49-F238E27FC236}">
                <a16:creationId xmlns:a16="http://schemas.microsoft.com/office/drawing/2014/main" id="{28840558-A4A2-38C6-A290-FA8533AAA7B1}"/>
              </a:ext>
            </a:extLst>
          </p:cNvPr>
          <p:cNvSpPr>
            <a:spLocks noGrp="1"/>
          </p:cNvSpPr>
          <p:nvPr>
            <p:ph type="body" idx="43" hasCustomPrompt="1"/>
          </p:nvPr>
        </p:nvSpPr>
        <p:spPr>
          <a:xfrm>
            <a:off x="9545364" y="252139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55" name="Text 4">
            <a:extLst>
              <a:ext uri="{FF2B5EF4-FFF2-40B4-BE49-F238E27FC236}">
                <a16:creationId xmlns:a16="http://schemas.microsoft.com/office/drawing/2014/main" id="{ED0EACE9-8691-278F-25D8-2C1CB9196B9D}"/>
              </a:ext>
            </a:extLst>
          </p:cNvPr>
          <p:cNvSpPr>
            <a:spLocks noGrp="1"/>
          </p:cNvSpPr>
          <p:nvPr>
            <p:ph type="body" sz="quarter" idx="44" hasCustomPrompt="1"/>
          </p:nvPr>
        </p:nvSpPr>
        <p:spPr>
          <a:xfrm>
            <a:off x="9545364" y="307702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8" name="Picture 5">
            <a:extLst>
              <a:ext uri="{FF2B5EF4-FFF2-40B4-BE49-F238E27FC236}">
                <a16:creationId xmlns:a16="http://schemas.microsoft.com/office/drawing/2014/main" id="{E7272750-4C62-CD7F-A178-1D99840D9D71}"/>
              </a:ext>
              <a:ext uri="{C183D7F6-B498-43B3-948B-1728B52AA6E4}">
                <adec:decorative xmlns:adec="http://schemas.microsoft.com/office/drawing/2017/decorative" val="1"/>
              </a:ext>
            </a:extLst>
          </p:cNvPr>
          <p:cNvSpPr>
            <a:spLocks noGrp="1"/>
          </p:cNvSpPr>
          <p:nvPr>
            <p:ph type="pic" sz="quarter" idx="45" hasCustomPrompt="1"/>
          </p:nvPr>
        </p:nvSpPr>
        <p:spPr bwMode="gray">
          <a:xfrm>
            <a:off x="27980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2" name="Subhead 5">
            <a:extLst>
              <a:ext uri="{FF2B5EF4-FFF2-40B4-BE49-F238E27FC236}">
                <a16:creationId xmlns:a16="http://schemas.microsoft.com/office/drawing/2014/main" id="{29EC33A1-05CF-B665-6FBE-68B95609B91E}"/>
              </a:ext>
            </a:extLst>
          </p:cNvPr>
          <p:cNvSpPr>
            <a:spLocks noGrp="1"/>
          </p:cNvSpPr>
          <p:nvPr>
            <p:ph type="body" idx="49" hasCustomPrompt="1"/>
          </p:nvPr>
        </p:nvSpPr>
        <p:spPr>
          <a:xfrm>
            <a:off x="27980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3" name="Text 5">
            <a:extLst>
              <a:ext uri="{FF2B5EF4-FFF2-40B4-BE49-F238E27FC236}">
                <a16:creationId xmlns:a16="http://schemas.microsoft.com/office/drawing/2014/main" id="{480EA46A-54BB-1347-AD5A-3B170302743F}"/>
              </a:ext>
            </a:extLst>
          </p:cNvPr>
          <p:cNvSpPr>
            <a:spLocks noGrp="1"/>
          </p:cNvSpPr>
          <p:nvPr>
            <p:ph type="body" sz="quarter" idx="50" hasCustomPrompt="1"/>
          </p:nvPr>
        </p:nvSpPr>
        <p:spPr>
          <a:xfrm>
            <a:off x="27980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9" name="Picture 6">
            <a:extLst>
              <a:ext uri="{FF2B5EF4-FFF2-40B4-BE49-F238E27FC236}">
                <a16:creationId xmlns:a16="http://schemas.microsoft.com/office/drawing/2014/main" id="{6D5D84B0-90A5-2BFD-DA38-584737E597B6}"/>
              </a:ext>
              <a:ext uri="{C183D7F6-B498-43B3-948B-1728B52AA6E4}">
                <adec:decorative xmlns:adec="http://schemas.microsoft.com/office/drawing/2017/decorative" val="1"/>
              </a:ext>
            </a:extLst>
          </p:cNvPr>
          <p:cNvSpPr>
            <a:spLocks noGrp="1"/>
          </p:cNvSpPr>
          <p:nvPr>
            <p:ph type="pic" sz="quarter" idx="46" hasCustomPrompt="1"/>
          </p:nvPr>
        </p:nvSpPr>
        <p:spPr bwMode="gray">
          <a:xfrm>
            <a:off x="50471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4" name="Subhead 6">
            <a:extLst>
              <a:ext uri="{FF2B5EF4-FFF2-40B4-BE49-F238E27FC236}">
                <a16:creationId xmlns:a16="http://schemas.microsoft.com/office/drawing/2014/main" id="{A63AEA07-115C-CE79-CD19-48208249B682}"/>
              </a:ext>
            </a:extLst>
          </p:cNvPr>
          <p:cNvSpPr>
            <a:spLocks noGrp="1"/>
          </p:cNvSpPr>
          <p:nvPr>
            <p:ph type="body" idx="51" hasCustomPrompt="1"/>
          </p:nvPr>
        </p:nvSpPr>
        <p:spPr>
          <a:xfrm>
            <a:off x="50471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5" name="Text 6">
            <a:extLst>
              <a:ext uri="{FF2B5EF4-FFF2-40B4-BE49-F238E27FC236}">
                <a16:creationId xmlns:a16="http://schemas.microsoft.com/office/drawing/2014/main" id="{AF9FC4EE-65D2-3EA7-D40F-0513BAF3925D}"/>
              </a:ext>
            </a:extLst>
          </p:cNvPr>
          <p:cNvSpPr>
            <a:spLocks noGrp="1"/>
          </p:cNvSpPr>
          <p:nvPr>
            <p:ph type="body" sz="quarter" idx="52" hasCustomPrompt="1"/>
          </p:nvPr>
        </p:nvSpPr>
        <p:spPr>
          <a:xfrm>
            <a:off x="50471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0" name="Picture 7">
            <a:extLst>
              <a:ext uri="{FF2B5EF4-FFF2-40B4-BE49-F238E27FC236}">
                <a16:creationId xmlns:a16="http://schemas.microsoft.com/office/drawing/2014/main" id="{72D392DF-75DE-4A7B-7C0B-0E3E8FCB9070}"/>
              </a:ext>
              <a:ext uri="{C183D7F6-B498-43B3-948B-1728B52AA6E4}">
                <adec:decorative xmlns:adec="http://schemas.microsoft.com/office/drawing/2017/decorative" val="1"/>
              </a:ext>
            </a:extLst>
          </p:cNvPr>
          <p:cNvSpPr>
            <a:spLocks noGrp="1"/>
          </p:cNvSpPr>
          <p:nvPr>
            <p:ph type="pic" sz="quarter" idx="47" hasCustomPrompt="1"/>
          </p:nvPr>
        </p:nvSpPr>
        <p:spPr bwMode="gray">
          <a:xfrm>
            <a:off x="72962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6" name="Subhead 7">
            <a:extLst>
              <a:ext uri="{FF2B5EF4-FFF2-40B4-BE49-F238E27FC236}">
                <a16:creationId xmlns:a16="http://schemas.microsoft.com/office/drawing/2014/main" id="{D77DD3F2-A8EB-3314-6C6D-8F0C1C527063}"/>
              </a:ext>
            </a:extLst>
          </p:cNvPr>
          <p:cNvSpPr>
            <a:spLocks noGrp="1"/>
          </p:cNvSpPr>
          <p:nvPr>
            <p:ph type="body" idx="53" hasCustomPrompt="1"/>
          </p:nvPr>
        </p:nvSpPr>
        <p:spPr>
          <a:xfrm>
            <a:off x="72962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7" name="Text 7">
            <a:extLst>
              <a:ext uri="{FF2B5EF4-FFF2-40B4-BE49-F238E27FC236}">
                <a16:creationId xmlns:a16="http://schemas.microsoft.com/office/drawing/2014/main" id="{3A2879BE-C987-AABA-79A6-2A96C2F43A25}"/>
              </a:ext>
            </a:extLst>
          </p:cNvPr>
          <p:cNvSpPr>
            <a:spLocks noGrp="1"/>
          </p:cNvSpPr>
          <p:nvPr>
            <p:ph type="body" sz="quarter" idx="54" hasCustomPrompt="1"/>
          </p:nvPr>
        </p:nvSpPr>
        <p:spPr>
          <a:xfrm>
            <a:off x="72962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11" name="Picture 8">
            <a:extLst>
              <a:ext uri="{FF2B5EF4-FFF2-40B4-BE49-F238E27FC236}">
                <a16:creationId xmlns:a16="http://schemas.microsoft.com/office/drawing/2014/main" id="{8CCF67AF-DE7D-56DD-0861-DD37407262BF}"/>
              </a:ext>
              <a:ext uri="{C183D7F6-B498-43B3-948B-1728B52AA6E4}">
                <adec:decorative xmlns:adec="http://schemas.microsoft.com/office/drawing/2017/decorative" val="1"/>
              </a:ext>
            </a:extLst>
          </p:cNvPr>
          <p:cNvSpPr>
            <a:spLocks noGrp="1"/>
          </p:cNvSpPr>
          <p:nvPr>
            <p:ph type="pic" sz="quarter" idx="48" hasCustomPrompt="1"/>
          </p:nvPr>
        </p:nvSpPr>
        <p:spPr bwMode="gray">
          <a:xfrm>
            <a:off x="9545364" y="3848820"/>
            <a:ext cx="1125036" cy="1220400"/>
          </a:xfrm>
          <a:prstGeom prst="roundRect">
            <a:avLst/>
          </a:prstGeom>
          <a:solidFill>
            <a:srgbClr val="C1BFFF"/>
          </a:solidFill>
        </p:spPr>
        <p:txBody>
          <a:bodyPr tIns="91440" anchor="t" anchorCtr="0"/>
          <a:lstStyle>
            <a:lvl1pPr marL="0" indent="0" algn="ctr">
              <a:spcAft>
                <a:spcPts val="0"/>
              </a:spcAft>
              <a:buNone/>
              <a:defRPr sz="1400"/>
            </a:lvl1pPr>
          </a:lstStyle>
          <a:p>
            <a:r>
              <a:rPr lang="en-US" noProof="0"/>
              <a:t>Profile picture</a:t>
            </a:r>
          </a:p>
        </p:txBody>
      </p:sp>
      <p:sp>
        <p:nvSpPr>
          <p:cNvPr id="18" name="Subhead 8">
            <a:extLst>
              <a:ext uri="{FF2B5EF4-FFF2-40B4-BE49-F238E27FC236}">
                <a16:creationId xmlns:a16="http://schemas.microsoft.com/office/drawing/2014/main" id="{9A66DEC6-788C-28B7-2C7A-B76C173BCF1F}"/>
              </a:ext>
            </a:extLst>
          </p:cNvPr>
          <p:cNvSpPr>
            <a:spLocks noGrp="1"/>
          </p:cNvSpPr>
          <p:nvPr>
            <p:ph type="body" idx="55" hasCustomPrompt="1"/>
          </p:nvPr>
        </p:nvSpPr>
        <p:spPr>
          <a:xfrm>
            <a:off x="9545364" y="5270569"/>
            <a:ext cx="2095200" cy="435600"/>
          </a:xfrm>
        </p:spPr>
        <p:txBody>
          <a:bodyPr wrap="none" anchor="t" anchorCtr="0"/>
          <a:lstStyle>
            <a:lvl1pPr marL="0" indent="0">
              <a:spcAft>
                <a:spcPts val="0"/>
              </a:spcAft>
              <a:buNone/>
              <a:defRPr kumimoji="0" lang="en-US" sz="1600" b="0" i="0" u="none" strike="noStrike" kern="1200" cap="none" spc="0" normalizeH="0" baseline="0" dirty="0">
                <a:ln>
                  <a:noFill/>
                </a:ln>
                <a:solidFill>
                  <a:srgbClr val="0D004D"/>
                </a:solidFill>
                <a:effectLst/>
                <a:uLnTx/>
                <a:uFillTx/>
                <a:latin typeface="Plus Jakarta Sans SemiBold" panose="020B060902020403020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err="1"/>
              <a:t>Firstname</a:t>
            </a:r>
            <a:r>
              <a:rPr lang="en-US" noProof="0"/>
              <a:t> </a:t>
            </a:r>
            <a:br>
              <a:rPr lang="en-US" noProof="0"/>
            </a:br>
            <a:r>
              <a:rPr lang="en-US" noProof="0" err="1"/>
              <a:t>Lastname</a:t>
            </a:r>
            <a:endParaRPr lang="en-US" noProof="0"/>
          </a:p>
        </p:txBody>
      </p:sp>
      <p:sp>
        <p:nvSpPr>
          <p:cNvPr id="19" name="Text 8">
            <a:extLst>
              <a:ext uri="{FF2B5EF4-FFF2-40B4-BE49-F238E27FC236}">
                <a16:creationId xmlns:a16="http://schemas.microsoft.com/office/drawing/2014/main" id="{0D38B02E-DC1C-4ACD-EC17-B1CF5BF689F4}"/>
              </a:ext>
            </a:extLst>
          </p:cNvPr>
          <p:cNvSpPr>
            <a:spLocks noGrp="1"/>
          </p:cNvSpPr>
          <p:nvPr>
            <p:ph type="body" sz="quarter" idx="56" hasCustomPrompt="1"/>
          </p:nvPr>
        </p:nvSpPr>
        <p:spPr>
          <a:xfrm>
            <a:off x="9545364" y="5826199"/>
            <a:ext cx="2095200" cy="529200"/>
          </a:xfrm>
        </p:spPr>
        <p:txBody>
          <a:bodyPr>
            <a:noAutofit/>
          </a:bodyPr>
          <a:lstStyle>
            <a:lvl1pPr marL="0" indent="0">
              <a:spcBef>
                <a:spcPts val="0"/>
              </a:spcBef>
              <a:spcAft>
                <a:spcPts val="0"/>
              </a:spcAft>
              <a:buNone/>
              <a:defRPr kumimoji="0" lang="en-US" sz="1200" b="0" i="0" u="none" strike="noStrike" kern="1200" cap="none" spc="0" normalizeH="0" baseline="0" dirty="0">
                <a:ln>
                  <a:noFill/>
                </a:ln>
                <a:solidFill>
                  <a:srgbClr val="0D004D"/>
                </a:solidFill>
                <a:effectLst/>
                <a:uLnTx/>
                <a:uFillTx/>
                <a:latin typeface="+mn-lt"/>
                <a:ea typeface="+mn-ea"/>
                <a:cs typeface="+mn-cs"/>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lang="en-US" noProof="0"/>
              <a:t>Place role, location, or </a:t>
            </a:r>
            <a:br>
              <a:rPr lang="en-US" noProof="0"/>
            </a:br>
            <a:r>
              <a:rPr lang="en-US" noProof="0"/>
              <a:t>short bio here</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t>‹#›</a:t>
            </a:fld>
            <a:endParaRPr lang="en-US" noProof="0"/>
          </a:p>
        </p:txBody>
      </p:sp>
    </p:spTree>
    <p:extLst>
      <p:ext uri="{BB962C8B-B14F-4D97-AF65-F5344CB8AC3E}">
        <p14:creationId xmlns:p14="http://schemas.microsoft.com/office/powerpoint/2010/main" val="15636797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with Graphic Waves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4F4C3458-CE78-0C65-583A-03C31B62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6" name="Pearson Logo" descr="Pearson Logo">
            <a:extLst>
              <a:ext uri="{FF2B5EF4-FFF2-40B4-BE49-F238E27FC236}">
                <a16:creationId xmlns:a16="http://schemas.microsoft.com/office/drawing/2014/main" id="{30ED34BB-7EE4-98D6-5DEC-E5D6D9C32FB5}"/>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11" name="Statement">
            <a:extLst>
              <a:ext uri="{FF2B5EF4-FFF2-40B4-BE49-F238E27FC236}">
                <a16:creationId xmlns:a16="http://schemas.microsoft.com/office/drawing/2014/main" id="{D0CDAE2A-83DD-2AD2-8ABE-22F52C8C9CA3}"/>
              </a:ext>
              <a:ext uri="{C183D7F6-B498-43B3-948B-1728B52AA6E4}">
                <adec:decorative xmlns:adec="http://schemas.microsoft.com/office/drawing/2017/decorative" val="0"/>
              </a:ext>
            </a:extLst>
          </p:cNvPr>
          <p:cNvSpPr>
            <a:spLocks noGrp="1"/>
          </p:cNvSpPr>
          <p:nvPr>
            <p:ph type="body" sz="quarter" idx="11" hasCustomPrompt="1"/>
          </p:nvPr>
        </p:nvSpPr>
        <p:spPr bwMode="white">
          <a:xfrm>
            <a:off x="544512" y="1985170"/>
            <a:ext cx="6419850" cy="2882899"/>
          </a:xfrm>
        </p:spPr>
        <p:txBody>
          <a:bodyPr anchor="ctr"/>
          <a:lstStyle>
            <a:lvl1pPr marL="0" indent="0">
              <a:lnSpc>
                <a:spcPct val="90000"/>
              </a:lnSpc>
              <a:buNone/>
              <a:defRPr sz="6000" b="1"/>
            </a:lvl1pPr>
          </a:lstStyle>
          <a:p>
            <a:pPr lvl="0"/>
            <a:r>
              <a:rPr lang="en-US"/>
              <a:t>Place closing statement here.</a:t>
            </a:r>
          </a:p>
        </p:txBody>
      </p:sp>
      <p:sp>
        <p:nvSpPr>
          <p:cNvPr id="3" name="Contact">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4513" y="4869655"/>
            <a:ext cx="4543425" cy="1440657"/>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spTree>
    <p:extLst>
      <p:ext uri="{BB962C8B-B14F-4D97-AF65-F5344CB8AC3E}">
        <p14:creationId xmlns:p14="http://schemas.microsoft.com/office/powerpoint/2010/main" val="237696133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Slide with Image Placeholder Dark">
    <p:bg bwMode="gray">
      <p:bgRef idx="1001">
        <a:schemeClr val="bg2"/>
      </p:bgRef>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84F486-3B04-1389-DE66-3371A30E6DE6}"/>
              </a:ext>
            </a:extLst>
          </p:cNvPr>
          <p:cNvSpPr>
            <a:spLocks noGrp="1"/>
          </p:cNvSpPr>
          <p:nvPr>
            <p:ph type="ctrTitle" hasCustomPrompt="1"/>
          </p:nvPr>
        </p:nvSpPr>
        <p:spPr bwMode="black">
          <a:xfrm>
            <a:off x="0" y="-457200"/>
            <a:ext cx="12188952" cy="457200"/>
          </a:xfrm>
        </p:spPr>
        <p:txBody>
          <a:bodyPr anchor="t" anchorCtr="0"/>
          <a:lstStyle>
            <a:lvl1pPr algn="l">
              <a:defRPr sz="3200" b="0">
                <a:solidFill>
                  <a:schemeClr val="accent6"/>
                </a:solidFill>
                <a:latin typeface="+mj-lt"/>
              </a:defRPr>
            </a:lvl1pPr>
          </a:lstStyle>
          <a:p>
            <a:r>
              <a:rPr lang="en-US" noProof="0"/>
              <a:t>Insert offscreen slide title here</a:t>
            </a:r>
          </a:p>
        </p:txBody>
      </p:sp>
      <p:pic>
        <p:nvPicPr>
          <p:cNvPr id="12" name="Pearson Logo" descr="Pearson Logo">
            <a:extLst>
              <a:ext uri="{FF2B5EF4-FFF2-40B4-BE49-F238E27FC236}">
                <a16:creationId xmlns:a16="http://schemas.microsoft.com/office/drawing/2014/main" id="{E5F82EA5-8ACA-3575-748B-08F781F42766}"/>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1343025" y="1096964"/>
            <a:ext cx="2276856" cy="455371"/>
          </a:xfrm>
          <a:prstGeom prst="rect">
            <a:avLst/>
          </a:prstGeom>
        </p:spPr>
      </p:pic>
      <p:sp>
        <p:nvSpPr>
          <p:cNvPr id="2" name="Statement">
            <a:extLst>
              <a:ext uri="{FF2B5EF4-FFF2-40B4-BE49-F238E27FC236}">
                <a16:creationId xmlns:a16="http://schemas.microsoft.com/office/drawing/2014/main" id="{5043BFA6-5CE1-2FDE-0027-3B9EE605CF65}"/>
              </a:ext>
              <a:ext uri="{C183D7F6-B498-43B3-948B-1728B52AA6E4}">
                <adec:decorative xmlns:adec="http://schemas.microsoft.com/office/drawing/2017/decorative" val="0"/>
              </a:ext>
            </a:extLst>
          </p:cNvPr>
          <p:cNvSpPr>
            <a:spLocks noGrp="1"/>
          </p:cNvSpPr>
          <p:nvPr>
            <p:ph type="body" sz="quarter" idx="11" hasCustomPrompt="1"/>
          </p:nvPr>
        </p:nvSpPr>
        <p:spPr bwMode="white">
          <a:xfrm>
            <a:off x="1343025" y="1796776"/>
            <a:ext cx="4681537" cy="2724913"/>
          </a:xfrm>
        </p:spPr>
        <p:txBody>
          <a:bodyPr anchor="ctr"/>
          <a:lstStyle>
            <a:lvl1pPr marL="0" indent="0">
              <a:lnSpc>
                <a:spcPct val="90000"/>
              </a:lnSpc>
              <a:buNone/>
              <a:defRPr sz="6000" b="1"/>
            </a:lvl1pPr>
          </a:lstStyle>
          <a:p>
            <a:pPr lvl="0"/>
            <a:r>
              <a:rPr lang="en-US"/>
              <a:t>Closing statement.</a:t>
            </a:r>
          </a:p>
        </p:txBody>
      </p:sp>
      <p:sp>
        <p:nvSpPr>
          <p:cNvPr id="17" name="Contact">
            <a:extLst>
              <a:ext uri="{FF2B5EF4-FFF2-40B4-BE49-F238E27FC236}">
                <a16:creationId xmlns:a16="http://schemas.microsoft.com/office/drawing/2014/main" id="{411DD343-B04A-AC7E-4B87-39CC7AE94666}"/>
              </a:ext>
            </a:extLst>
          </p:cNvPr>
          <p:cNvSpPr>
            <a:spLocks noGrp="1"/>
          </p:cNvSpPr>
          <p:nvPr>
            <p:ph type="subTitle" idx="1" hasCustomPrompt="1"/>
          </p:nvPr>
        </p:nvSpPr>
        <p:spPr bwMode="white">
          <a:xfrm>
            <a:off x="1343026" y="4676778"/>
            <a:ext cx="3886200" cy="836782"/>
          </a:xfrm>
        </p:spPr>
        <p:txBody>
          <a:bodyPr anchor="b">
            <a:normAutofit/>
          </a:bodyPr>
          <a:lstStyle>
            <a:lvl1pPr marL="0" indent="0" algn="l">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contact info here</a:t>
            </a:r>
          </a:p>
        </p:txBody>
      </p:sp>
      <p:cxnSp>
        <p:nvCxnSpPr>
          <p:cNvPr id="7" name="Straight Connector">
            <a:extLst>
              <a:ext uri="{FF2B5EF4-FFF2-40B4-BE49-F238E27FC236}">
                <a16:creationId xmlns:a16="http://schemas.microsoft.com/office/drawing/2014/main" id="{72F25D72-AF6B-A7AA-3326-A2EF6AD5D2A4}"/>
              </a:ext>
              <a:ext uri="{C183D7F6-B498-43B3-948B-1728B52AA6E4}">
                <adec:decorative xmlns:adec="http://schemas.microsoft.com/office/drawing/2017/decorative" val="1"/>
              </a:ext>
            </a:extLst>
          </p:cNvPr>
          <p:cNvCxnSpPr>
            <a:cxnSpLocks/>
          </p:cNvCxnSpPr>
          <p:nvPr userDrawn="1"/>
        </p:nvCxnSpPr>
        <p:spPr bwMode="white">
          <a:xfrm>
            <a:off x="1343025" y="5758001"/>
            <a:ext cx="3886200" cy="0"/>
          </a:xfrm>
          <a:prstGeom prst="line">
            <a:avLst/>
          </a:prstGeom>
          <a:ln w="12700">
            <a:solidFill>
              <a:srgbClr val="512EAB"/>
            </a:solidFill>
          </a:ln>
        </p:spPr>
        <p:style>
          <a:lnRef idx="2">
            <a:schemeClr val="accent1"/>
          </a:lnRef>
          <a:fillRef idx="0">
            <a:schemeClr val="accent1"/>
          </a:fillRef>
          <a:effectRef idx="1">
            <a:schemeClr val="accent1"/>
          </a:effectRef>
          <a:fontRef idx="minor">
            <a:schemeClr val="tx1"/>
          </a:fontRef>
        </p:style>
      </p:cxnSp>
      <p:sp>
        <p:nvSpPr>
          <p:cNvPr id="20" name="Picture">
            <a:extLst>
              <a:ext uri="{FF2B5EF4-FFF2-40B4-BE49-F238E27FC236}">
                <a16:creationId xmlns:a16="http://schemas.microsoft.com/office/drawing/2014/main" id="{4BADEAC3-C0F2-B1F7-76FD-AC496098E828}"/>
              </a:ext>
              <a:ext uri="{C183D7F6-B498-43B3-948B-1728B52AA6E4}">
                <adec:decorative xmlns:adec="http://schemas.microsoft.com/office/drawing/2017/decorative" val="1"/>
              </a:ext>
            </a:extLst>
          </p:cNvPr>
          <p:cNvSpPr>
            <a:spLocks noGrp="1"/>
          </p:cNvSpPr>
          <p:nvPr>
            <p:ph type="pic" sz="quarter" idx="10" hasCustomPrompt="1"/>
          </p:nvPr>
        </p:nvSpPr>
        <p:spPr bwMode="gray">
          <a:xfrm>
            <a:off x="6306441" y="1096965"/>
            <a:ext cx="4540250" cy="4665661"/>
          </a:xfrm>
          <a:custGeom>
            <a:avLst/>
            <a:gdLst>
              <a:gd name="connsiteX0" fmla="*/ 203222 w 4540250"/>
              <a:gd name="connsiteY0" fmla="*/ 0 h 4665661"/>
              <a:gd name="connsiteX1" fmla="*/ 4337028 w 4540250"/>
              <a:gd name="connsiteY1" fmla="*/ 0 h 4665661"/>
              <a:gd name="connsiteX2" fmla="*/ 4540250 w 4540250"/>
              <a:gd name="connsiteY2" fmla="*/ 203222 h 4665661"/>
              <a:gd name="connsiteX3" fmla="*/ 4540250 w 4540250"/>
              <a:gd name="connsiteY3" fmla="*/ 4462439 h 4665661"/>
              <a:gd name="connsiteX4" fmla="*/ 4337028 w 4540250"/>
              <a:gd name="connsiteY4" fmla="*/ 4665661 h 4665661"/>
              <a:gd name="connsiteX5" fmla="*/ 203222 w 4540250"/>
              <a:gd name="connsiteY5" fmla="*/ 4665661 h 4665661"/>
              <a:gd name="connsiteX6" fmla="*/ 0 w 4540250"/>
              <a:gd name="connsiteY6" fmla="*/ 4462439 h 4665661"/>
              <a:gd name="connsiteX7" fmla="*/ 0 w 4540250"/>
              <a:gd name="connsiteY7" fmla="*/ 203222 h 4665661"/>
              <a:gd name="connsiteX8" fmla="*/ 203222 w 4540250"/>
              <a:gd name="connsiteY8" fmla="*/ 0 h 466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250" h="4665661">
                <a:moveTo>
                  <a:pt x="203222" y="0"/>
                </a:moveTo>
                <a:lnTo>
                  <a:pt x="4337028" y="0"/>
                </a:lnTo>
                <a:cubicBezTo>
                  <a:pt x="4449264" y="0"/>
                  <a:pt x="4540250" y="90986"/>
                  <a:pt x="4540250" y="203222"/>
                </a:cubicBezTo>
                <a:lnTo>
                  <a:pt x="4540250" y="4462439"/>
                </a:lnTo>
                <a:cubicBezTo>
                  <a:pt x="4540250" y="4574675"/>
                  <a:pt x="4449264" y="4665661"/>
                  <a:pt x="4337028" y="4665661"/>
                </a:cubicBezTo>
                <a:lnTo>
                  <a:pt x="203222" y="4665661"/>
                </a:lnTo>
                <a:cubicBezTo>
                  <a:pt x="90986" y="4665661"/>
                  <a:pt x="0" y="4574675"/>
                  <a:pt x="0" y="4462439"/>
                </a:cubicBezTo>
                <a:lnTo>
                  <a:pt x="0" y="203222"/>
                </a:lnTo>
                <a:cubicBezTo>
                  <a:pt x="0" y="90986"/>
                  <a:pt x="90986" y="0"/>
                  <a:pt x="203222" y="0"/>
                </a:cubicBezTo>
                <a:close/>
              </a:path>
            </a:pathLst>
          </a:custGeom>
          <a:solidFill>
            <a:srgbClr val="EDECF6"/>
          </a:solidFill>
        </p:spPr>
        <p:txBody>
          <a:bodyPr wrap="square" tIns="91440" bIns="0">
            <a:noAutofit/>
          </a:bodyPr>
          <a:lstStyle>
            <a:lvl1pPr marL="0" indent="0" algn="ctr">
              <a:buNone/>
              <a:defRPr sz="1400">
                <a:solidFill>
                  <a:srgbClr val="0D004D"/>
                </a:solidFill>
              </a:defRPr>
            </a:lvl1pPr>
          </a:lstStyle>
          <a:p>
            <a:r>
              <a:rPr lang="en-US" noProof="0"/>
              <a:t>Add picture here</a:t>
            </a:r>
          </a:p>
        </p:txBody>
      </p:sp>
    </p:spTree>
    <p:extLst>
      <p:ext uri="{BB962C8B-B14F-4D97-AF65-F5344CB8AC3E}">
        <p14:creationId xmlns:p14="http://schemas.microsoft.com/office/powerpoint/2010/main" val="1843804223"/>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7CC7DB3-DE38-02F2-976E-AA18EA7C7FA6}"/>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74" name="Rectangle 73">
            <a:extLst>
              <a:ext uri="{FF2B5EF4-FFF2-40B4-BE49-F238E27FC236}">
                <a16:creationId xmlns:a16="http://schemas.microsoft.com/office/drawing/2014/main" id="{30D912AF-5366-A462-ECFC-6DC64435391B}"/>
              </a:ext>
              <a:ext uri="{C183D7F6-B498-43B3-948B-1728B52AA6E4}">
                <adec:decorative xmlns:adec="http://schemas.microsoft.com/office/drawing/2017/decorative" val="1"/>
              </a:ext>
            </a:extLst>
          </p:cNvPr>
          <p:cNvSpPr/>
          <p:nvPr userDrawn="1"/>
        </p:nvSpPr>
        <p:spPr bwMode="gray">
          <a:xfrm>
            <a:off x="0" y="548640"/>
            <a:ext cx="12192000" cy="57607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CD59436-7F91-04C4-7AFF-25CEDA7BE2D7}"/>
              </a:ext>
              <a:ext uri="{C183D7F6-B498-43B3-948B-1728B52AA6E4}">
                <adec:decorative xmlns:adec="http://schemas.microsoft.com/office/drawing/2017/decorative" val="1"/>
              </a:ext>
            </a:extLst>
          </p:cNvPr>
          <p:cNvGrpSpPr/>
          <p:nvPr userDrawn="1"/>
        </p:nvGrpSpPr>
        <p:grpSpPr bwMode="gray">
          <a:xfrm>
            <a:off x="0" y="0"/>
            <a:ext cx="12192000" cy="548640"/>
            <a:chOff x="0" y="1846252"/>
            <a:chExt cx="12192000" cy="548640"/>
          </a:xfrm>
          <a:solidFill>
            <a:schemeClr val="accent2"/>
          </a:solidFill>
        </p:grpSpPr>
        <p:sp>
          <p:nvSpPr>
            <p:cNvPr id="33" name="Rectangle 32">
              <a:extLst>
                <a:ext uri="{FF2B5EF4-FFF2-40B4-BE49-F238E27FC236}">
                  <a16:creationId xmlns:a16="http://schemas.microsoft.com/office/drawing/2014/main" id="{10FA117E-A746-630C-CCAE-F1211190EEF2}"/>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3F83ED-5DF9-C4CC-E76A-162337A6832C}"/>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1461141-4CD1-D4B5-CBB6-F88B569096E9}"/>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454BF8-34D4-05E4-0DD0-DD204F707D24}"/>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FFA258-0896-58C1-ED06-E667B253C438}"/>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FA76A2-C2C8-6347-07BD-A546CF3FDFB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6C1FCC-5CB3-1E08-B0A5-96931818111B}"/>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BBF802-C21C-5DB4-6BFE-F2971CCBFCE4}"/>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C58DFA-AC95-9DA7-4E2A-072F107650E6}"/>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0ECD9A0-F1B5-5A76-F7DC-BA0385225577}"/>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721BFB8-D5C7-FBD3-CE5A-5F4E19992193}"/>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F49F4-F7BB-5DD6-4704-8D9E918613F7}"/>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3D5AE9-DFCF-5CBA-740A-0F6B84D020E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BDF94B1-9716-AEE1-81F9-7290AB8E94C7}"/>
              </a:ext>
              <a:ext uri="{C183D7F6-B498-43B3-948B-1728B52AA6E4}">
                <adec:decorative xmlns:adec="http://schemas.microsoft.com/office/drawing/2017/decorative" val="1"/>
              </a:ext>
            </a:extLst>
          </p:cNvPr>
          <p:cNvGrpSpPr/>
          <p:nvPr userDrawn="1"/>
        </p:nvGrpSpPr>
        <p:grpSpPr bwMode="gray">
          <a:xfrm>
            <a:off x="0" y="6309360"/>
            <a:ext cx="12192000" cy="548640"/>
            <a:chOff x="0" y="1846252"/>
            <a:chExt cx="12192000" cy="548640"/>
          </a:xfrm>
          <a:solidFill>
            <a:schemeClr val="accent2"/>
          </a:solidFill>
        </p:grpSpPr>
        <p:sp>
          <p:nvSpPr>
            <p:cNvPr id="47" name="Rectangle 46">
              <a:extLst>
                <a:ext uri="{FF2B5EF4-FFF2-40B4-BE49-F238E27FC236}">
                  <a16:creationId xmlns:a16="http://schemas.microsoft.com/office/drawing/2014/main" id="{4E291224-AABD-E7C7-0CFC-77EC74647957}"/>
                </a:ext>
              </a:extLst>
            </p:cNvPr>
            <p:cNvSpPr>
              <a:spLocks/>
            </p:cNvSpPr>
            <p:nvPr userDrawn="1"/>
          </p:nvSpPr>
          <p:spPr bwMode="gray">
            <a:xfrm>
              <a:off x="13474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303E448-6CC1-205D-97AF-A74DB263EA4B}"/>
                </a:ext>
              </a:extLst>
            </p:cNvPr>
            <p:cNvSpPr>
              <a:spLocks/>
            </p:cNvSpPr>
            <p:nvPr userDrawn="1"/>
          </p:nvSpPr>
          <p:spPr bwMode="gray">
            <a:xfrm>
              <a:off x="228346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7F2DED-FED5-8FB7-E13D-33B7875EC0B4}"/>
                </a:ext>
              </a:extLst>
            </p:cNvPr>
            <p:cNvSpPr>
              <a:spLocks/>
            </p:cNvSpPr>
            <p:nvPr userDrawn="1"/>
          </p:nvSpPr>
          <p:spPr bwMode="gray">
            <a:xfrm>
              <a:off x="321945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DFED2E6-5416-0149-38DD-E71BAB019CED}"/>
                </a:ext>
              </a:extLst>
            </p:cNvPr>
            <p:cNvSpPr>
              <a:spLocks/>
            </p:cNvSpPr>
            <p:nvPr userDrawn="1"/>
          </p:nvSpPr>
          <p:spPr bwMode="gray">
            <a:xfrm>
              <a:off x="415544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C7023D3-0260-376C-5EB1-3CB8FAAB8189}"/>
                </a:ext>
              </a:extLst>
            </p:cNvPr>
            <p:cNvSpPr>
              <a:spLocks/>
            </p:cNvSpPr>
            <p:nvPr userDrawn="1"/>
          </p:nvSpPr>
          <p:spPr bwMode="gray">
            <a:xfrm>
              <a:off x="509143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D4CA3B-E131-5932-34F9-358B7BC3A834}"/>
                </a:ext>
              </a:extLst>
            </p:cNvPr>
            <p:cNvSpPr>
              <a:spLocks/>
            </p:cNvSpPr>
            <p:nvPr userDrawn="1"/>
          </p:nvSpPr>
          <p:spPr bwMode="gray">
            <a:xfrm>
              <a:off x="602742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DC774B-ABB1-2831-FA06-DB547F04D4B9}"/>
                </a:ext>
              </a:extLst>
            </p:cNvPr>
            <p:cNvSpPr>
              <a:spLocks/>
            </p:cNvSpPr>
            <p:nvPr userDrawn="1"/>
          </p:nvSpPr>
          <p:spPr bwMode="gray">
            <a:xfrm>
              <a:off x="696341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02F18D-00A7-7037-F005-957673388D5C}"/>
                </a:ext>
              </a:extLst>
            </p:cNvPr>
            <p:cNvSpPr>
              <a:spLocks/>
            </p:cNvSpPr>
            <p:nvPr userDrawn="1"/>
          </p:nvSpPr>
          <p:spPr bwMode="gray">
            <a:xfrm>
              <a:off x="789940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13D587-1716-EF9C-7D35-1B4419B90AEE}"/>
                </a:ext>
              </a:extLst>
            </p:cNvPr>
            <p:cNvSpPr>
              <a:spLocks/>
            </p:cNvSpPr>
            <p:nvPr userDrawn="1"/>
          </p:nvSpPr>
          <p:spPr bwMode="gray">
            <a:xfrm>
              <a:off x="883539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B5911BD-497D-DAF9-C6B5-A9CAE88B9D26}"/>
                </a:ext>
              </a:extLst>
            </p:cNvPr>
            <p:cNvSpPr>
              <a:spLocks/>
            </p:cNvSpPr>
            <p:nvPr userDrawn="1"/>
          </p:nvSpPr>
          <p:spPr bwMode="gray">
            <a:xfrm>
              <a:off x="977138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1BB356C-D736-A080-0A56-EF09B5F3FFAF}"/>
                </a:ext>
              </a:extLst>
            </p:cNvPr>
            <p:cNvSpPr>
              <a:spLocks/>
            </p:cNvSpPr>
            <p:nvPr userDrawn="1"/>
          </p:nvSpPr>
          <p:spPr bwMode="gray">
            <a:xfrm>
              <a:off x="10707370" y="1846252"/>
              <a:ext cx="13716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335AB4D-ACF7-1701-88A1-B0E8BA498CB6}"/>
                </a:ext>
              </a:extLst>
            </p:cNvPr>
            <p:cNvSpPr>
              <a:spLocks/>
            </p:cNvSpPr>
            <p:nvPr userDrawn="1"/>
          </p:nvSpPr>
          <p:spPr bwMode="gray">
            <a:xfrm>
              <a:off x="1164336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2126D0-3AFB-EA71-51FD-E886A25FB82D}"/>
                </a:ext>
              </a:extLst>
            </p:cNvPr>
            <p:cNvSpPr>
              <a:spLocks/>
            </p:cNvSpPr>
            <p:nvPr userDrawn="1"/>
          </p:nvSpPr>
          <p:spPr bwMode="gray">
            <a:xfrm>
              <a:off x="0" y="1846252"/>
              <a:ext cx="548640" cy="54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241E20-BDE2-59BA-EB42-FAF8649CB765}"/>
              </a:ext>
              <a:ext uri="{C183D7F6-B498-43B3-948B-1728B52AA6E4}">
                <adec:decorative xmlns:adec="http://schemas.microsoft.com/office/drawing/2017/decorative" val="1"/>
              </a:ext>
            </a:extLst>
          </p:cNvPr>
          <p:cNvGrpSpPr/>
          <p:nvPr userDrawn="1"/>
        </p:nvGrpSpPr>
        <p:grpSpPr bwMode="gray">
          <a:xfrm>
            <a:off x="0" y="548640"/>
            <a:ext cx="12192000" cy="5760719"/>
            <a:chOff x="0" y="1846252"/>
            <a:chExt cx="12192000" cy="548640"/>
          </a:xfrm>
        </p:grpSpPr>
        <p:sp>
          <p:nvSpPr>
            <p:cNvPr id="61" name="Rectangle 60">
              <a:extLst>
                <a:ext uri="{FF2B5EF4-FFF2-40B4-BE49-F238E27FC236}">
                  <a16:creationId xmlns:a16="http://schemas.microsoft.com/office/drawing/2014/main" id="{6FB71C7F-B89F-D074-76A5-D71417E4CBAD}"/>
                </a:ext>
              </a:extLst>
            </p:cNvPr>
            <p:cNvSpPr>
              <a:spLocks/>
            </p:cNvSpPr>
            <p:nvPr userDrawn="1"/>
          </p:nvSpPr>
          <p:spPr bwMode="gray">
            <a:xfrm>
              <a:off x="13474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ED1752A-0034-05A0-6ACE-ED91BC10F021}"/>
                </a:ext>
              </a:extLst>
            </p:cNvPr>
            <p:cNvSpPr>
              <a:spLocks/>
            </p:cNvSpPr>
            <p:nvPr userDrawn="1"/>
          </p:nvSpPr>
          <p:spPr bwMode="gray">
            <a:xfrm>
              <a:off x="228346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690A0A-2C69-CFF7-E623-40624A0396D5}"/>
                </a:ext>
              </a:extLst>
            </p:cNvPr>
            <p:cNvSpPr>
              <a:spLocks/>
            </p:cNvSpPr>
            <p:nvPr userDrawn="1"/>
          </p:nvSpPr>
          <p:spPr bwMode="gray">
            <a:xfrm>
              <a:off x="321945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BE3F1C4-BCBB-F0EE-DA2C-B5EE668A45F6}"/>
                </a:ext>
              </a:extLst>
            </p:cNvPr>
            <p:cNvSpPr>
              <a:spLocks/>
            </p:cNvSpPr>
            <p:nvPr userDrawn="1"/>
          </p:nvSpPr>
          <p:spPr bwMode="gray">
            <a:xfrm>
              <a:off x="415544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EE1CA04-7C37-46E1-D286-F702DCEA4D7A}"/>
                </a:ext>
              </a:extLst>
            </p:cNvPr>
            <p:cNvSpPr>
              <a:spLocks/>
            </p:cNvSpPr>
            <p:nvPr userDrawn="1"/>
          </p:nvSpPr>
          <p:spPr bwMode="gray">
            <a:xfrm>
              <a:off x="509143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C4F2D5-9D22-9C86-1F52-636CC603EB0B}"/>
                </a:ext>
              </a:extLst>
            </p:cNvPr>
            <p:cNvSpPr>
              <a:spLocks/>
            </p:cNvSpPr>
            <p:nvPr userDrawn="1"/>
          </p:nvSpPr>
          <p:spPr bwMode="gray">
            <a:xfrm>
              <a:off x="602742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16472A4-9D00-F9AC-6963-A274C23D66F5}"/>
                </a:ext>
              </a:extLst>
            </p:cNvPr>
            <p:cNvSpPr>
              <a:spLocks/>
            </p:cNvSpPr>
            <p:nvPr userDrawn="1"/>
          </p:nvSpPr>
          <p:spPr bwMode="gray">
            <a:xfrm>
              <a:off x="696341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992062-E3C2-817A-A1DB-AF482EBA199A}"/>
                </a:ext>
              </a:extLst>
            </p:cNvPr>
            <p:cNvSpPr>
              <a:spLocks/>
            </p:cNvSpPr>
            <p:nvPr userDrawn="1"/>
          </p:nvSpPr>
          <p:spPr bwMode="gray">
            <a:xfrm>
              <a:off x="789940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86FCF-A28D-E6FC-B3E2-65C782DCEE0C}"/>
                </a:ext>
              </a:extLst>
            </p:cNvPr>
            <p:cNvSpPr>
              <a:spLocks/>
            </p:cNvSpPr>
            <p:nvPr userDrawn="1"/>
          </p:nvSpPr>
          <p:spPr bwMode="gray">
            <a:xfrm>
              <a:off x="883539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F513FF7-1209-63F8-6204-A6786BEC4552}"/>
                </a:ext>
              </a:extLst>
            </p:cNvPr>
            <p:cNvSpPr>
              <a:spLocks/>
            </p:cNvSpPr>
            <p:nvPr userDrawn="1"/>
          </p:nvSpPr>
          <p:spPr bwMode="gray">
            <a:xfrm>
              <a:off x="977138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C6A44D-A5D2-5E0C-ABAB-6ACF45E57599}"/>
                </a:ext>
              </a:extLst>
            </p:cNvPr>
            <p:cNvSpPr>
              <a:spLocks/>
            </p:cNvSpPr>
            <p:nvPr userDrawn="1"/>
          </p:nvSpPr>
          <p:spPr bwMode="gray">
            <a:xfrm>
              <a:off x="10707370" y="1846252"/>
              <a:ext cx="13716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B907EA-FF0F-55D1-09C1-411058FA6448}"/>
                </a:ext>
              </a:extLst>
            </p:cNvPr>
            <p:cNvSpPr>
              <a:spLocks/>
            </p:cNvSpPr>
            <p:nvPr userDrawn="1"/>
          </p:nvSpPr>
          <p:spPr bwMode="gray">
            <a:xfrm>
              <a:off x="1164336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988445-AEF4-5F11-89C9-DDE02C975576}"/>
                </a:ext>
              </a:extLst>
            </p:cNvPr>
            <p:cNvSpPr>
              <a:spLocks/>
            </p:cNvSpPr>
            <p:nvPr userDrawn="1"/>
          </p:nvSpPr>
          <p:spPr bwMode="gray">
            <a:xfrm>
              <a:off x="0" y="1846252"/>
              <a:ext cx="548640"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4278222"/>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Dark">
    <p:bg bwMode="gray">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9C5FEFA-AC9C-03CD-6C86-CD2471AA12A5}"/>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bwMode="white"/>
        <p:txBody>
          <a:bodyPr/>
          <a:lstStyle>
            <a:lvl1pPr>
              <a:defRPr>
                <a:solidFill>
                  <a:srgbClr val="C1BFFF"/>
                </a:solidFill>
              </a:defRPr>
            </a:lvl1p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bwMode="white"/>
        <p:txBody>
          <a:bodyPr/>
          <a:lstStyle>
            <a:lvl1pPr>
              <a:defRPr>
                <a:solidFill>
                  <a:srgbClr val="C1BFFF"/>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68322484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059690094"/>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F66B262-3E7E-F110-14A1-234C31CB4700}"/>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sp>
        <p:nvSpPr>
          <p:cNvPr id="4" name="Footer">
            <a:extLst>
              <a:ext uri="{FF2B5EF4-FFF2-40B4-BE49-F238E27FC236}">
                <a16:creationId xmlns:a16="http://schemas.microsoft.com/office/drawing/2014/main" id="{960FE43D-27C0-0FF1-C195-E6522374B751}"/>
              </a:ext>
            </a:extLst>
          </p:cNvPr>
          <p:cNvSpPr>
            <a:spLocks noGrp="1" noRot="1" noMove="1" noResize="1" noEditPoints="1" noAdjustHandles="1" noChangeArrowheads="1" noChangeShapeType="1"/>
          </p:cNvSpPr>
          <p:nvPr>
            <p:ph type="ftr" sz="quarter" idx="11"/>
          </p:nvPr>
        </p:nvSpPr>
        <p:spPr/>
        <p:txBody>
          <a:bodyPr/>
          <a:lstStyle/>
          <a:p>
            <a:r>
              <a:rPr lang="en-US"/>
              <a:t>Copyright 2025 Pearson. All rights reserved.</a:t>
            </a:r>
          </a:p>
        </p:txBody>
      </p:sp>
      <p:sp>
        <p:nvSpPr>
          <p:cNvPr id="5" name="Slide Number">
            <a:extLst>
              <a:ext uri="{FF2B5EF4-FFF2-40B4-BE49-F238E27FC236}">
                <a16:creationId xmlns:a16="http://schemas.microsoft.com/office/drawing/2014/main" id="{4973D24F-EE9A-3749-3D8E-0F8929ED0AFB}"/>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smtClean="0"/>
              <a:pPr/>
              <a:t>‹#›</a:t>
            </a:fld>
            <a:endParaRPr lang="en-US"/>
          </a:p>
        </p:txBody>
      </p:sp>
    </p:spTree>
    <p:extLst>
      <p:ext uri="{BB962C8B-B14F-4D97-AF65-F5344CB8AC3E}">
        <p14:creationId xmlns:p14="http://schemas.microsoft.com/office/powerpoint/2010/main" val="17802786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User Guide: Visual Identity Overview">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B4CAF6E-EF57-881D-B808-1008F7021F6A}"/>
              </a:ext>
              <a:ext uri="{C183D7F6-B498-43B3-948B-1728B52AA6E4}">
                <adec:decorative xmlns:adec="http://schemas.microsoft.com/office/drawing/2017/decorative" val="1"/>
              </a:ext>
            </a:extLst>
          </p:cNvPr>
          <p:cNvSpPr/>
          <p:nvPr userDrawn="1"/>
        </p:nvSpPr>
        <p:spPr bwMode="gray">
          <a:xfrm>
            <a:off x="9200092" y="3424003"/>
            <a:ext cx="2991908" cy="3433997"/>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 name="Section">
            <a:extLst>
              <a:ext uri="{FF2B5EF4-FFF2-40B4-BE49-F238E27FC236}">
                <a16:creationId xmlns:a16="http://schemas.microsoft.com/office/drawing/2014/main" id="{F5DEE79E-ACD7-E44F-A566-85F5BB2BBCDB}"/>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Visual identity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26386" cy="15261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a:t>This User Guide </a:t>
            </a:r>
            <a:r>
              <a:rPr lang="en-US" noProof="1"/>
              <a:t>section is a concise guide through visual expressions that make up the Pearson brand and apply to PowerPoint presentations. From logo usage to typography, color palettes, and imagery, these guidelines will ensure consistency, clarity and impact in every interaction.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06"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rgbClr val="C1BFFF"/>
                </a:solidFill>
              </a:defRPr>
            </a:lvl1pPr>
          </a:lstStyle>
          <a:p>
            <a:fld id="{27BB625B-AB5A-C845-B50B-ED205C3DDF7A}" type="slidenum">
              <a:rPr lang="en-US" smtClean="0"/>
              <a:pPr/>
              <a:t>‹#›</a:t>
            </a:fld>
            <a:endParaRPr lang="en-US"/>
          </a:p>
        </p:txBody>
      </p:sp>
      <p:grpSp>
        <p:nvGrpSpPr>
          <p:cNvPr id="23" name="Group 22">
            <a:extLst>
              <a:ext uri="{FF2B5EF4-FFF2-40B4-BE49-F238E27FC236}">
                <a16:creationId xmlns:a16="http://schemas.microsoft.com/office/drawing/2014/main" id="{5F4DA418-0812-19B5-AED0-730FD1E04333}"/>
              </a:ext>
            </a:extLst>
          </p:cNvPr>
          <p:cNvGrpSpPr/>
          <p:nvPr userDrawn="1"/>
        </p:nvGrpSpPr>
        <p:grpSpPr>
          <a:xfrm>
            <a:off x="6522173" y="3664380"/>
            <a:ext cx="2382503" cy="2958239"/>
            <a:chOff x="6522173" y="3752068"/>
            <a:chExt cx="2382503" cy="2958239"/>
          </a:xfrm>
        </p:grpSpPr>
        <p:grpSp>
          <p:nvGrpSpPr>
            <p:cNvPr id="24" name="Group 23" descr="Pictograms">
              <a:extLst>
                <a:ext uri="{FF2B5EF4-FFF2-40B4-BE49-F238E27FC236}">
                  <a16:creationId xmlns:a16="http://schemas.microsoft.com/office/drawing/2014/main" id="{12EE70C3-B2A5-3C4F-2520-2C7C5E743815}"/>
                </a:ext>
              </a:extLst>
            </p:cNvPr>
            <p:cNvGrpSpPr/>
            <p:nvPr/>
          </p:nvGrpSpPr>
          <p:grpSpPr bwMode="gray">
            <a:xfrm>
              <a:off x="6537356" y="3752068"/>
              <a:ext cx="2352137" cy="2325648"/>
              <a:chOff x="6523974" y="3755934"/>
              <a:chExt cx="2352137" cy="2325648"/>
            </a:xfrm>
          </p:grpSpPr>
          <p:pic>
            <p:nvPicPr>
              <p:cNvPr id="35" name="Picture 34" descr="A circular object with arrows pointing to the center&#10;&#10;Description automatically generated">
                <a:extLst>
                  <a:ext uri="{FF2B5EF4-FFF2-40B4-BE49-F238E27FC236}">
                    <a16:creationId xmlns:a16="http://schemas.microsoft.com/office/drawing/2014/main" id="{A917109F-25A2-E3E2-59EA-48A30635FF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6523974" y="4594740"/>
                <a:ext cx="649224" cy="649224"/>
              </a:xfrm>
              <a:prstGeom prst="rect">
                <a:avLst/>
              </a:prstGeom>
            </p:spPr>
          </p:pic>
          <p:pic>
            <p:nvPicPr>
              <p:cNvPr id="36" name="Picture 35" descr="A circular arrows and circles with a purple circle around them&#10;&#10;Description automatically generated with medium confidence">
                <a:extLst>
                  <a:ext uri="{FF2B5EF4-FFF2-40B4-BE49-F238E27FC236}">
                    <a16:creationId xmlns:a16="http://schemas.microsoft.com/office/drawing/2014/main" id="{7EF81594-425D-859B-7CF0-C849B40B8F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8226887" y="3757122"/>
                <a:ext cx="649224" cy="649224"/>
              </a:xfrm>
              <a:prstGeom prst="rect">
                <a:avLst/>
              </a:prstGeom>
            </p:spPr>
          </p:pic>
          <p:pic>
            <p:nvPicPr>
              <p:cNvPr id="37" name="Picture 36" descr="A blue and white squares with a person silhouette&#10;&#10;Description automatically generated">
                <a:extLst>
                  <a:ext uri="{FF2B5EF4-FFF2-40B4-BE49-F238E27FC236}">
                    <a16:creationId xmlns:a16="http://schemas.microsoft.com/office/drawing/2014/main" id="{A173BFA9-918B-A863-C3C7-A5ACDAC7319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6523974" y="5432358"/>
                <a:ext cx="649224" cy="649224"/>
              </a:xfrm>
              <a:prstGeom prst="rect">
                <a:avLst/>
              </a:prstGeom>
            </p:spPr>
          </p:pic>
          <p:pic>
            <p:nvPicPr>
              <p:cNvPr id="38" name="Picture 37" descr="A magnifying glass with a graph&#10;&#10;Description automatically generated">
                <a:extLst>
                  <a:ext uri="{FF2B5EF4-FFF2-40B4-BE49-F238E27FC236}">
                    <a16:creationId xmlns:a16="http://schemas.microsoft.com/office/drawing/2014/main" id="{498BB379-BB56-4881-2DA1-CB675297334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8226887" y="5432358"/>
                <a:ext cx="649224" cy="649224"/>
              </a:xfrm>
              <a:prstGeom prst="rect">
                <a:avLst/>
              </a:prstGeom>
            </p:spPr>
          </p:pic>
          <p:pic>
            <p:nvPicPr>
              <p:cNvPr id="39" name="Picture 38" descr="A purple briefcase with a arrow pointing to the top&#10;&#10;Description automatically generated">
                <a:extLst>
                  <a:ext uri="{FF2B5EF4-FFF2-40B4-BE49-F238E27FC236}">
                    <a16:creationId xmlns:a16="http://schemas.microsoft.com/office/drawing/2014/main" id="{549DE231-CBA8-B514-BD42-03F5B6FDDA9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gray">
              <a:xfrm>
                <a:off x="7375431" y="4594740"/>
                <a:ext cx="649224" cy="649224"/>
              </a:xfrm>
              <a:prstGeom prst="rect">
                <a:avLst/>
              </a:prstGeom>
            </p:spPr>
          </p:pic>
          <p:pic>
            <p:nvPicPr>
              <p:cNvPr id="40" name="Picture 39" descr="A purple head with a chip in the middle&#10;&#10;Description automatically generated">
                <a:extLst>
                  <a:ext uri="{FF2B5EF4-FFF2-40B4-BE49-F238E27FC236}">
                    <a16:creationId xmlns:a16="http://schemas.microsoft.com/office/drawing/2014/main" id="{9BCF2FE1-38ED-A6BA-BE42-0276AA7B5BB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8226887" y="4594740"/>
                <a:ext cx="649224" cy="649224"/>
              </a:xfrm>
              <a:prstGeom prst="rect">
                <a:avLst/>
              </a:prstGeom>
            </p:spPr>
          </p:pic>
          <p:pic>
            <p:nvPicPr>
              <p:cNvPr id="41" name="Picture 40" descr="A purple and white cube with white squares&#10;&#10;Description automatically generated">
                <a:extLst>
                  <a:ext uri="{FF2B5EF4-FFF2-40B4-BE49-F238E27FC236}">
                    <a16:creationId xmlns:a16="http://schemas.microsoft.com/office/drawing/2014/main" id="{098F7173-956E-3A7D-A978-C39BDD90BFD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376620" y="5432358"/>
                <a:ext cx="649224" cy="649224"/>
              </a:xfrm>
              <a:prstGeom prst="rect">
                <a:avLst/>
              </a:prstGeom>
            </p:spPr>
          </p:pic>
          <p:pic>
            <p:nvPicPr>
              <p:cNvPr id="58" name="Picture 57" descr="A purple triangle with a flag on top&#10;&#10;Description automatically generated">
                <a:extLst>
                  <a:ext uri="{FF2B5EF4-FFF2-40B4-BE49-F238E27FC236}">
                    <a16:creationId xmlns:a16="http://schemas.microsoft.com/office/drawing/2014/main" id="{2DA985A5-5D1F-A711-0D42-652FCEFE032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bwMode="gray">
              <a:xfrm>
                <a:off x="6523974" y="3755934"/>
                <a:ext cx="649224" cy="649224"/>
              </a:xfrm>
              <a:prstGeom prst="rect">
                <a:avLst/>
              </a:prstGeom>
            </p:spPr>
          </p:pic>
          <p:pic>
            <p:nvPicPr>
              <p:cNvPr id="62" name="Picture 61" descr="A purple and white building&#10;&#10;Description automatically generated">
                <a:extLst>
                  <a:ext uri="{FF2B5EF4-FFF2-40B4-BE49-F238E27FC236}">
                    <a16:creationId xmlns:a16="http://schemas.microsoft.com/office/drawing/2014/main" id="{8C090666-25F1-54AC-B885-A85E6BBE2C6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gray">
              <a:xfrm>
                <a:off x="7375431" y="3757122"/>
                <a:ext cx="649224" cy="649224"/>
              </a:xfrm>
              <a:prstGeom prst="rect">
                <a:avLst/>
              </a:prstGeom>
            </p:spPr>
          </p:pic>
        </p:grpSp>
        <p:grpSp>
          <p:nvGrpSpPr>
            <p:cNvPr id="25" name="Group 24">
              <a:extLst>
                <a:ext uri="{FF2B5EF4-FFF2-40B4-BE49-F238E27FC236}">
                  <a16:creationId xmlns:a16="http://schemas.microsoft.com/office/drawing/2014/main" id="{E0BC9DFB-BD5F-0FB1-9CC8-2B02E781D7A5}"/>
                </a:ext>
              </a:extLst>
            </p:cNvPr>
            <p:cNvGrpSpPr/>
            <p:nvPr userDrawn="1"/>
          </p:nvGrpSpPr>
          <p:grpSpPr>
            <a:xfrm>
              <a:off x="6522173" y="6298827"/>
              <a:ext cx="2382503" cy="411480"/>
              <a:chOff x="6490929" y="6298827"/>
              <a:chExt cx="2382503" cy="411480"/>
            </a:xfrm>
          </p:grpSpPr>
          <p:pic>
            <p:nvPicPr>
              <p:cNvPr id="26" name="Graphic 25">
                <a:extLst>
                  <a:ext uri="{FF2B5EF4-FFF2-40B4-BE49-F238E27FC236}">
                    <a16:creationId xmlns:a16="http://schemas.microsoft.com/office/drawing/2014/main" id="{8786DFA5-7835-5B1C-F850-7CDBC57F70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83685" y="6298827"/>
                <a:ext cx="411480" cy="411480"/>
              </a:xfrm>
              <a:prstGeom prst="rect">
                <a:avLst/>
              </a:prstGeom>
            </p:spPr>
          </p:pic>
          <p:pic>
            <p:nvPicPr>
              <p:cNvPr id="31" name="Graphic 30">
                <a:extLst>
                  <a:ext uri="{FF2B5EF4-FFF2-40B4-BE49-F238E27FC236}">
                    <a16:creationId xmlns:a16="http://schemas.microsoft.com/office/drawing/2014/main" id="{91626D5D-BB31-E2AE-81FD-89B33E82F7E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476441" y="6298827"/>
                <a:ext cx="411480" cy="411480"/>
              </a:xfrm>
              <a:prstGeom prst="rect">
                <a:avLst/>
              </a:prstGeom>
            </p:spPr>
          </p:pic>
          <p:pic>
            <p:nvPicPr>
              <p:cNvPr id="32" name="Graphic 31">
                <a:extLst>
                  <a:ext uri="{FF2B5EF4-FFF2-40B4-BE49-F238E27FC236}">
                    <a16:creationId xmlns:a16="http://schemas.microsoft.com/office/drawing/2014/main" id="{6F88F4AD-5371-21A8-9D21-4DFF290E6BAF}"/>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490929" y="6298827"/>
                <a:ext cx="411480" cy="411480"/>
              </a:xfrm>
              <a:prstGeom prst="rect">
                <a:avLst/>
              </a:prstGeom>
            </p:spPr>
          </p:pic>
          <p:pic>
            <p:nvPicPr>
              <p:cNvPr id="33" name="Graphic 32">
                <a:extLst>
                  <a:ext uri="{FF2B5EF4-FFF2-40B4-BE49-F238E27FC236}">
                    <a16:creationId xmlns:a16="http://schemas.microsoft.com/office/drawing/2014/main" id="{8EBD9DF6-9496-75B0-BAB6-2F9CD35B4AF0}"/>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8461952" y="6298827"/>
                <a:ext cx="411480" cy="411480"/>
              </a:xfrm>
              <a:prstGeom prst="rect">
                <a:avLst/>
              </a:prstGeom>
            </p:spPr>
          </p:pic>
          <p:pic>
            <p:nvPicPr>
              <p:cNvPr id="34" name="Graphic 33">
                <a:extLst>
                  <a:ext uri="{FF2B5EF4-FFF2-40B4-BE49-F238E27FC236}">
                    <a16:creationId xmlns:a16="http://schemas.microsoft.com/office/drawing/2014/main" id="{D37428F6-6809-3EB9-7BF2-7C1D56939273}"/>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7969197" y="6298827"/>
                <a:ext cx="411480" cy="411480"/>
              </a:xfrm>
              <a:prstGeom prst="rect">
                <a:avLst/>
              </a:prstGeom>
            </p:spPr>
          </p:pic>
        </p:grpSp>
      </p:grpSp>
      <p:pic>
        <p:nvPicPr>
          <p:cNvPr id="63" name="Picture 62">
            <a:extLst>
              <a:ext uri="{FF2B5EF4-FFF2-40B4-BE49-F238E27FC236}">
                <a16:creationId xmlns:a16="http://schemas.microsoft.com/office/drawing/2014/main" id="{9FFD688C-49E6-2C30-91DB-32225BB97234}"/>
              </a:ext>
            </a:extLst>
          </p:cNvPr>
          <p:cNvPicPr>
            <a:picLocks noChangeAspect="1"/>
          </p:cNvPicPr>
          <p:nvPr userDrawn="1"/>
        </p:nvPicPr>
        <p:blipFill>
          <a:blip r:embed="rId22"/>
          <a:stretch>
            <a:fillRect/>
          </a:stretch>
        </p:blipFill>
        <p:spPr>
          <a:xfrm>
            <a:off x="3216271" y="5143500"/>
            <a:ext cx="2990089" cy="1716405"/>
          </a:xfrm>
          <a:prstGeom prst="rect">
            <a:avLst/>
          </a:prstGeom>
        </p:spPr>
      </p:pic>
      <p:grpSp>
        <p:nvGrpSpPr>
          <p:cNvPr id="64" name="Group 63" descr="Font and primary color">
            <a:extLst>
              <a:ext uri="{FF2B5EF4-FFF2-40B4-BE49-F238E27FC236}">
                <a16:creationId xmlns:a16="http://schemas.microsoft.com/office/drawing/2014/main" id="{A6DFA56E-A2FC-BCD1-A5CA-FD4E00B78973}"/>
              </a:ext>
            </a:extLst>
          </p:cNvPr>
          <p:cNvGrpSpPr/>
          <p:nvPr userDrawn="1"/>
        </p:nvGrpSpPr>
        <p:grpSpPr bwMode="gray">
          <a:xfrm>
            <a:off x="3216273" y="3429000"/>
            <a:ext cx="2990088" cy="1714500"/>
            <a:chOff x="3216273" y="3429000"/>
            <a:chExt cx="2990088" cy="1714500"/>
          </a:xfrm>
        </p:grpSpPr>
        <p:sp>
          <p:nvSpPr>
            <p:cNvPr id="65" name="Rectangle 64" descr="Font and Primary Color">
              <a:extLst>
                <a:ext uri="{FF2B5EF4-FFF2-40B4-BE49-F238E27FC236}">
                  <a16:creationId xmlns:a16="http://schemas.microsoft.com/office/drawing/2014/main" id="{749BCF6B-91E0-768E-D580-994569D65F25}"/>
                </a:ext>
                <a:ext uri="{C183D7F6-B498-43B3-948B-1728B52AA6E4}">
                  <adec:decorative xmlns:adec="http://schemas.microsoft.com/office/drawing/2017/decorative" val="0"/>
                </a:ext>
              </a:extLst>
            </p:cNvPr>
            <p:cNvSpPr/>
            <p:nvPr/>
          </p:nvSpPr>
          <p:spPr bwMode="gray">
            <a:xfrm>
              <a:off x="3216273" y="3429000"/>
              <a:ext cx="2990088" cy="171450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66" name="Title 1">
              <a:extLst>
                <a:ext uri="{FF2B5EF4-FFF2-40B4-BE49-F238E27FC236}">
                  <a16:creationId xmlns:a16="http://schemas.microsoft.com/office/drawing/2014/main" id="{A43B1642-633C-9AE6-F717-D1B3687F2DF1}"/>
                </a:ext>
              </a:extLst>
            </p:cNvPr>
            <p:cNvSpPr txBox="1">
              <a:spLocks/>
            </p:cNvSpPr>
            <p:nvPr/>
          </p:nvSpPr>
          <p:spPr bwMode="gray">
            <a:xfrm>
              <a:off x="3461194" y="4031625"/>
              <a:ext cx="2500246" cy="7478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Helping people realize the life they imagine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lus Jakarta Sans SemiBold" panose="020B0609020204030204"/>
                  <a:ea typeface="+mj-ea"/>
                  <a:cs typeface="+mj-cs"/>
                </a:rPr>
                <a:t>through learning</a:t>
              </a:r>
            </a:p>
          </p:txBody>
        </p:sp>
        <p:sp>
          <p:nvSpPr>
            <p:cNvPr id="67" name="Title 1">
              <a:extLst>
                <a:ext uri="{FF2B5EF4-FFF2-40B4-BE49-F238E27FC236}">
                  <a16:creationId xmlns:a16="http://schemas.microsoft.com/office/drawing/2014/main" id="{9FBB5520-08F3-E6D6-E04F-A0C6A32BDB1D}"/>
                </a:ext>
              </a:extLst>
            </p:cNvPr>
            <p:cNvSpPr txBox="1">
              <a:spLocks/>
            </p:cNvSpPr>
            <p:nvPr/>
          </p:nvSpPr>
          <p:spPr bwMode="gray">
            <a:xfrm>
              <a:off x="3461194" y="3792978"/>
              <a:ext cx="2263428"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FFFFFF"/>
                  </a:solidFill>
                  <a:effectLst/>
                  <a:uLnTx/>
                  <a:uFillTx/>
                  <a:latin typeface="Plus Jakarta Sans Medium" panose="020B0604030504040204"/>
                  <a:ea typeface="+mj-ea"/>
                  <a:cs typeface="+mj-cs"/>
                </a:rPr>
                <a:t>PLUS JAKARTA SANS</a:t>
              </a:r>
            </a:p>
          </p:txBody>
        </p:sp>
      </p:grpSp>
      <p:pic>
        <p:nvPicPr>
          <p:cNvPr id="68" name="Picture 67" descr="Imagery">
            <a:extLst>
              <a:ext uri="{FF2B5EF4-FFF2-40B4-BE49-F238E27FC236}">
                <a16:creationId xmlns:a16="http://schemas.microsoft.com/office/drawing/2014/main" id="{FEB86737-7087-0CDE-FD20-C190D69F924A}"/>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bwMode="gray">
          <a:xfrm>
            <a:off x="9200092" y="0"/>
            <a:ext cx="2990088" cy="3429000"/>
          </a:xfrm>
          <a:custGeom>
            <a:avLst/>
            <a:gdLst>
              <a:gd name="connsiteX0" fmla="*/ 0 w 2990088"/>
              <a:gd name="connsiteY0" fmla="*/ 0 h 3429000"/>
              <a:gd name="connsiteX1" fmla="*/ 2990088 w 2990088"/>
              <a:gd name="connsiteY1" fmla="*/ 0 h 3429000"/>
              <a:gd name="connsiteX2" fmla="*/ 2990088 w 2990088"/>
              <a:gd name="connsiteY2" fmla="*/ 3429000 h 3429000"/>
              <a:gd name="connsiteX3" fmla="*/ 0 w 299008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90088" h="3429000">
                <a:moveTo>
                  <a:pt x="0" y="0"/>
                </a:moveTo>
                <a:lnTo>
                  <a:pt x="2990088" y="0"/>
                </a:lnTo>
                <a:lnTo>
                  <a:pt x="2990088" y="3429000"/>
                </a:lnTo>
                <a:lnTo>
                  <a:pt x="0" y="3429000"/>
                </a:lnTo>
                <a:close/>
              </a:path>
            </a:pathLst>
          </a:custGeom>
        </p:spPr>
      </p:pic>
      <p:grpSp>
        <p:nvGrpSpPr>
          <p:cNvPr id="69" name="Group 68" descr="Line Waves accent image">
            <a:extLst>
              <a:ext uri="{FF2B5EF4-FFF2-40B4-BE49-F238E27FC236}">
                <a16:creationId xmlns:a16="http://schemas.microsoft.com/office/drawing/2014/main" id="{297B05D1-98CF-A20B-9558-2304CCAF3B29}"/>
              </a:ext>
            </a:extLst>
          </p:cNvPr>
          <p:cNvGrpSpPr/>
          <p:nvPr userDrawn="1"/>
        </p:nvGrpSpPr>
        <p:grpSpPr bwMode="gray">
          <a:xfrm>
            <a:off x="5256703" y="-319"/>
            <a:ext cx="3943388" cy="3429319"/>
            <a:chOff x="5256703" y="-319"/>
            <a:chExt cx="3943388" cy="3429319"/>
          </a:xfrm>
        </p:grpSpPr>
        <p:sp>
          <p:nvSpPr>
            <p:cNvPr id="70" name="Rectangle 69" descr="Line Waves accent image">
              <a:extLst>
                <a:ext uri="{FF2B5EF4-FFF2-40B4-BE49-F238E27FC236}">
                  <a16:creationId xmlns:a16="http://schemas.microsoft.com/office/drawing/2014/main" id="{6F040833-E700-B738-7047-5FDF148C053E}"/>
                </a:ext>
                <a:ext uri="{C183D7F6-B498-43B3-948B-1728B52AA6E4}">
                  <adec:decorative xmlns:adec="http://schemas.microsoft.com/office/drawing/2017/decorative" val="0"/>
                </a:ext>
              </a:extLst>
            </p:cNvPr>
            <p:cNvSpPr/>
            <p:nvPr/>
          </p:nvSpPr>
          <p:spPr bwMode="gray">
            <a:xfrm>
              <a:off x="6208183" y="0"/>
              <a:ext cx="2991908" cy="342900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1" name="Freeform 54" descr="Line Waves accent design">
              <a:extLst>
                <a:ext uri="{FF2B5EF4-FFF2-40B4-BE49-F238E27FC236}">
                  <a16:creationId xmlns:a16="http://schemas.microsoft.com/office/drawing/2014/main" id="{EA945C34-CE91-602E-E4BA-535DC3FC6CA4}"/>
                </a:ext>
                <a:ext uri="{C183D7F6-B498-43B3-948B-1728B52AA6E4}">
                  <adec:decorative xmlns:adec="http://schemas.microsoft.com/office/drawing/2017/decorative" val="0"/>
                </a:ext>
              </a:extLst>
            </p:cNvPr>
            <p:cNvSpPr/>
            <p:nvPr/>
          </p:nvSpPr>
          <p:spPr bwMode="gray">
            <a:xfrm>
              <a:off x="5256703" y="-319"/>
              <a:ext cx="3835368" cy="3424322"/>
            </a:xfrm>
            <a:custGeom>
              <a:avLst/>
              <a:gdLst>
                <a:gd name="connsiteX0" fmla="*/ 2624913 w 3835368"/>
                <a:gd name="connsiteY0" fmla="*/ 522161 h 3424322"/>
                <a:gd name="connsiteX1" fmla="*/ 2851617 w 3835368"/>
                <a:gd name="connsiteY1" fmla="*/ 687337 h 3424322"/>
                <a:gd name="connsiteX2" fmla="*/ 3472452 w 3835368"/>
                <a:gd name="connsiteY2" fmla="*/ 1679982 h 3424322"/>
                <a:gd name="connsiteX3" fmla="*/ 2851617 w 3835368"/>
                <a:gd name="connsiteY3" fmla="*/ 2672626 h 3424322"/>
                <a:gd name="connsiteX4" fmla="*/ 2650137 w 3835368"/>
                <a:gd name="connsiteY4" fmla="*/ 2821000 h 3424322"/>
                <a:gd name="connsiteX5" fmla="*/ 2650137 w 3835368"/>
                <a:gd name="connsiteY5" fmla="*/ 2821317 h 3424322"/>
                <a:gd name="connsiteX6" fmla="*/ 3819288 w 3835368"/>
                <a:gd name="connsiteY6" fmla="*/ 1677446 h 3424322"/>
                <a:gd name="connsiteX7" fmla="*/ 2624913 w 3835368"/>
                <a:gd name="connsiteY7" fmla="*/ 522161 h 3424322"/>
                <a:gd name="connsiteX8" fmla="*/ 2223214 w 3835368"/>
                <a:gd name="connsiteY8" fmla="*/ 314184 h 3424322"/>
                <a:gd name="connsiteX9" fmla="*/ 3109851 w 3835368"/>
                <a:gd name="connsiteY9" fmla="*/ 1683152 h 3424322"/>
                <a:gd name="connsiteX10" fmla="*/ 2244655 w 3835368"/>
                <a:gd name="connsiteY10" fmla="*/ 3036585 h 3424322"/>
                <a:gd name="connsiteX11" fmla="*/ 2244970 w 3835368"/>
                <a:gd name="connsiteY11" fmla="*/ 3036902 h 3424322"/>
                <a:gd name="connsiteX12" fmla="*/ 2502574 w 3835368"/>
                <a:gd name="connsiteY12" fmla="*/ 2898357 h 3424322"/>
                <a:gd name="connsiteX13" fmla="*/ 2481764 w 3835368"/>
                <a:gd name="connsiteY13" fmla="*/ 2903112 h 3424322"/>
                <a:gd name="connsiteX14" fmla="*/ 2481764 w 3835368"/>
                <a:gd name="connsiteY14" fmla="*/ 2887261 h 3424322"/>
                <a:gd name="connsiteX15" fmla="*/ 2568158 w 3835368"/>
                <a:gd name="connsiteY15" fmla="*/ 2857142 h 3424322"/>
                <a:gd name="connsiteX16" fmla="*/ 2842158 w 3835368"/>
                <a:gd name="connsiteY16" fmla="*/ 2660579 h 3424322"/>
                <a:gd name="connsiteX17" fmla="*/ 3457002 w 3835368"/>
                <a:gd name="connsiteY17" fmla="*/ 1680299 h 3424322"/>
                <a:gd name="connsiteX18" fmla="*/ 2842158 w 3835368"/>
                <a:gd name="connsiteY18" fmla="*/ 700019 h 3424322"/>
                <a:gd name="connsiteX19" fmla="*/ 2543879 w 3835368"/>
                <a:gd name="connsiteY19" fmla="*/ 487921 h 3424322"/>
                <a:gd name="connsiteX20" fmla="*/ 2481449 w 3835368"/>
                <a:gd name="connsiteY20" fmla="*/ 467313 h 3424322"/>
                <a:gd name="connsiteX21" fmla="*/ 2481449 w 3835368"/>
                <a:gd name="connsiteY21" fmla="*/ 451461 h 3424322"/>
                <a:gd name="connsiteX22" fmla="*/ 2485863 w 3835368"/>
                <a:gd name="connsiteY22" fmla="*/ 452095 h 3424322"/>
                <a:gd name="connsiteX23" fmla="*/ 2223214 w 3835368"/>
                <a:gd name="connsiteY23" fmla="*/ 314184 h 3424322"/>
                <a:gd name="connsiteX24" fmla="*/ 1853362 w 3835368"/>
                <a:gd name="connsiteY24" fmla="*/ 121425 h 3424322"/>
                <a:gd name="connsiteX25" fmla="*/ 2747251 w 3835368"/>
                <a:gd name="connsiteY25" fmla="*/ 1686005 h 3424322"/>
                <a:gd name="connsiteX26" fmla="*/ 2746936 w 3835368"/>
                <a:gd name="connsiteY26" fmla="*/ 1686323 h 3424322"/>
                <a:gd name="connsiteX27" fmla="*/ 1865343 w 3835368"/>
                <a:gd name="connsiteY27" fmla="*/ 3241075 h 3424322"/>
                <a:gd name="connsiteX28" fmla="*/ 2157000 w 3835368"/>
                <a:gd name="connsiteY28" fmla="*/ 3077483 h 3424322"/>
                <a:gd name="connsiteX29" fmla="*/ 2157000 w 3835368"/>
                <a:gd name="connsiteY29" fmla="*/ 3067338 h 3424322"/>
                <a:gd name="connsiteX30" fmla="*/ 2178441 w 3835368"/>
                <a:gd name="connsiteY30" fmla="*/ 3062582 h 3424322"/>
                <a:gd name="connsiteX31" fmla="*/ 2512979 w 3835368"/>
                <a:gd name="connsiteY31" fmla="*/ 2789296 h 3424322"/>
                <a:gd name="connsiteX32" fmla="*/ 3093771 w 3835368"/>
                <a:gd name="connsiteY32" fmla="*/ 1682835 h 3424322"/>
                <a:gd name="connsiteX33" fmla="*/ 2512979 w 3835368"/>
                <a:gd name="connsiteY33" fmla="*/ 576374 h 3424322"/>
                <a:gd name="connsiteX34" fmla="*/ 2164568 w 3835368"/>
                <a:gd name="connsiteY34" fmla="*/ 293577 h 3424322"/>
                <a:gd name="connsiteX35" fmla="*/ 2157315 w 3835368"/>
                <a:gd name="connsiteY35" fmla="*/ 292309 h 3424322"/>
                <a:gd name="connsiteX36" fmla="*/ 2157315 w 3835368"/>
                <a:gd name="connsiteY36" fmla="*/ 288504 h 3424322"/>
                <a:gd name="connsiteX37" fmla="*/ 1853362 w 3835368"/>
                <a:gd name="connsiteY37" fmla="*/ 121425 h 3424322"/>
                <a:gd name="connsiteX38" fmla="*/ 609799 w 3835368"/>
                <a:gd name="connsiteY38" fmla="*/ 317 h 3424322"/>
                <a:gd name="connsiteX39" fmla="*/ 626825 w 3835368"/>
                <a:gd name="connsiteY39" fmla="*/ 317 h 3424322"/>
                <a:gd name="connsiteX40" fmla="*/ 933932 w 3835368"/>
                <a:gd name="connsiteY40" fmla="*/ 1700589 h 3424322"/>
                <a:gd name="connsiteX41" fmla="*/ 617681 w 3835368"/>
                <a:gd name="connsiteY41" fmla="*/ 3424322 h 3424322"/>
                <a:gd name="connsiteX42" fmla="*/ 600655 w 3835368"/>
                <a:gd name="connsiteY42" fmla="*/ 3424322 h 3424322"/>
                <a:gd name="connsiteX43" fmla="*/ 918167 w 3835368"/>
                <a:gd name="connsiteY43" fmla="*/ 1700589 h 3424322"/>
                <a:gd name="connsiteX44" fmla="*/ 609799 w 3835368"/>
                <a:gd name="connsiteY44" fmla="*/ 317 h 3424322"/>
                <a:gd name="connsiteX45" fmla="*/ 312782 w 3835368"/>
                <a:gd name="connsiteY45" fmla="*/ 317 h 3424322"/>
                <a:gd name="connsiteX46" fmla="*/ 329178 w 3835368"/>
                <a:gd name="connsiteY46" fmla="*/ 317 h 3424322"/>
                <a:gd name="connsiteX47" fmla="*/ 571332 w 3835368"/>
                <a:gd name="connsiteY47" fmla="*/ 1703443 h 3424322"/>
                <a:gd name="connsiteX48" fmla="*/ 323818 w 3835368"/>
                <a:gd name="connsiteY48" fmla="*/ 3424322 h 3424322"/>
                <a:gd name="connsiteX49" fmla="*/ 307422 w 3835368"/>
                <a:gd name="connsiteY49" fmla="*/ 3424322 h 3424322"/>
                <a:gd name="connsiteX50" fmla="*/ 555567 w 3835368"/>
                <a:gd name="connsiteY50" fmla="*/ 1703443 h 3424322"/>
                <a:gd name="connsiteX51" fmla="*/ 312782 w 3835368"/>
                <a:gd name="connsiteY51" fmla="*/ 317 h 3424322"/>
                <a:gd name="connsiteX52" fmla="*/ 2838 w 3835368"/>
                <a:gd name="connsiteY52" fmla="*/ 317 h 3424322"/>
                <a:gd name="connsiteX53" fmla="*/ 19234 w 3835368"/>
                <a:gd name="connsiteY53" fmla="*/ 317 h 3424322"/>
                <a:gd name="connsiteX54" fmla="*/ 208732 w 3835368"/>
                <a:gd name="connsiteY54" fmla="*/ 1706296 h 3424322"/>
                <a:gd name="connsiteX55" fmla="*/ 16396 w 3835368"/>
                <a:gd name="connsiteY55" fmla="*/ 3424322 h 3424322"/>
                <a:gd name="connsiteX56" fmla="*/ 0 w 3835368"/>
                <a:gd name="connsiteY56" fmla="*/ 3424322 h 3424322"/>
                <a:gd name="connsiteX57" fmla="*/ 192967 w 3835368"/>
                <a:gd name="connsiteY57" fmla="*/ 1706296 h 3424322"/>
                <a:gd name="connsiteX58" fmla="*/ 2838 w 3835368"/>
                <a:gd name="connsiteY58" fmla="*/ 317 h 3424322"/>
                <a:gd name="connsiteX59" fmla="*/ 890420 w 3835368"/>
                <a:gd name="connsiteY59" fmla="*/ 317 h 3424322"/>
                <a:gd name="connsiteX60" fmla="*/ 908077 w 3835368"/>
                <a:gd name="connsiteY60" fmla="*/ 317 h 3424322"/>
                <a:gd name="connsiteX61" fmla="*/ 1296533 w 3835368"/>
                <a:gd name="connsiteY61" fmla="*/ 1697419 h 3424322"/>
                <a:gd name="connsiteX62" fmla="*/ 893258 w 3835368"/>
                <a:gd name="connsiteY62" fmla="*/ 3424322 h 3424322"/>
                <a:gd name="connsiteX63" fmla="*/ 875601 w 3835368"/>
                <a:gd name="connsiteY63" fmla="*/ 3424322 h 3424322"/>
                <a:gd name="connsiteX64" fmla="*/ 1280768 w 3835368"/>
                <a:gd name="connsiteY64" fmla="*/ 1697419 h 3424322"/>
                <a:gd name="connsiteX65" fmla="*/ 890420 w 3835368"/>
                <a:gd name="connsiteY65" fmla="*/ 317 h 3424322"/>
                <a:gd name="connsiteX66" fmla="*/ 1374414 w 3835368"/>
                <a:gd name="connsiteY66" fmla="*/ 317 h 3424322"/>
                <a:gd name="connsiteX67" fmla="*/ 1394593 w 3835368"/>
                <a:gd name="connsiteY67" fmla="*/ 317 h 3424322"/>
                <a:gd name="connsiteX68" fmla="*/ 1540895 w 3835368"/>
                <a:gd name="connsiteY68" fmla="*/ 198782 h 3424322"/>
                <a:gd name="connsiteX69" fmla="*/ 2021735 w 3835368"/>
                <a:gd name="connsiteY69" fmla="*/ 1691712 h 3424322"/>
                <a:gd name="connsiteX70" fmla="*/ 2021104 w 3835368"/>
                <a:gd name="connsiteY70" fmla="*/ 1691712 h 3424322"/>
                <a:gd name="connsiteX71" fmla="*/ 1540264 w 3835368"/>
                <a:gd name="connsiteY71" fmla="*/ 3184642 h 3424322"/>
                <a:gd name="connsiteX72" fmla="*/ 1359594 w 3835368"/>
                <a:gd name="connsiteY72" fmla="*/ 3424322 h 3424322"/>
                <a:gd name="connsiteX73" fmla="*/ 1339415 w 3835368"/>
                <a:gd name="connsiteY73" fmla="*/ 3424322 h 3424322"/>
                <a:gd name="connsiteX74" fmla="*/ 1527337 w 3835368"/>
                <a:gd name="connsiteY74" fmla="*/ 3175765 h 3424322"/>
                <a:gd name="connsiteX75" fmla="*/ 2005654 w 3835368"/>
                <a:gd name="connsiteY75" fmla="*/ 1691712 h 3424322"/>
                <a:gd name="connsiteX76" fmla="*/ 1527652 w 3835368"/>
                <a:gd name="connsiteY76" fmla="*/ 207660 h 3424322"/>
                <a:gd name="connsiteX77" fmla="*/ 1374414 w 3835368"/>
                <a:gd name="connsiteY77" fmla="*/ 317 h 3424322"/>
                <a:gd name="connsiteX78" fmla="*/ 1148656 w 3835368"/>
                <a:gd name="connsiteY78" fmla="*/ 317 h 3424322"/>
                <a:gd name="connsiteX79" fmla="*/ 1165051 w 3835368"/>
                <a:gd name="connsiteY79" fmla="*/ 317 h 3424322"/>
                <a:gd name="connsiteX80" fmla="*/ 1659134 w 3835368"/>
                <a:gd name="connsiteY80" fmla="*/ 1694565 h 3424322"/>
                <a:gd name="connsiteX81" fmla="*/ 1142349 w 3835368"/>
                <a:gd name="connsiteY81" fmla="*/ 3424322 h 3424322"/>
                <a:gd name="connsiteX82" fmla="*/ 1126269 w 3835368"/>
                <a:gd name="connsiteY82" fmla="*/ 3424322 h 3424322"/>
                <a:gd name="connsiteX83" fmla="*/ 1643369 w 3835368"/>
                <a:gd name="connsiteY83" fmla="*/ 1694565 h 3424322"/>
                <a:gd name="connsiteX84" fmla="*/ 1148656 w 3835368"/>
                <a:gd name="connsiteY84" fmla="*/ 317 h 3424322"/>
                <a:gd name="connsiteX85" fmla="*/ 1650620 w 3835368"/>
                <a:gd name="connsiteY85" fmla="*/ 0 h 3424322"/>
                <a:gd name="connsiteX86" fmla="*/ 1680890 w 3835368"/>
                <a:gd name="connsiteY86" fmla="*/ 0 h 3424322"/>
                <a:gd name="connsiteX87" fmla="*/ 1833497 w 3835368"/>
                <a:gd name="connsiteY87" fmla="*/ 105573 h 3424322"/>
                <a:gd name="connsiteX88" fmla="*/ 1833497 w 3835368"/>
                <a:gd name="connsiteY88" fmla="*/ 102086 h 3424322"/>
                <a:gd name="connsiteX89" fmla="*/ 2174657 w 3835368"/>
                <a:gd name="connsiteY89" fmla="*/ 279627 h 3424322"/>
                <a:gd name="connsiteX90" fmla="*/ 2549239 w 3835368"/>
                <a:gd name="connsiteY90" fmla="*/ 472703 h 3424322"/>
                <a:gd name="connsiteX91" fmla="*/ 3179219 w 3835368"/>
                <a:gd name="connsiteY91" fmla="*/ 809080 h 3424322"/>
                <a:gd name="connsiteX92" fmla="*/ 3179534 w 3835368"/>
                <a:gd name="connsiteY92" fmla="*/ 809080 h 3424322"/>
                <a:gd name="connsiteX93" fmla="*/ 3835368 w 3835368"/>
                <a:gd name="connsiteY93" fmla="*/ 1676811 h 3424322"/>
                <a:gd name="connsiteX94" fmla="*/ 3179534 w 3835368"/>
                <a:gd name="connsiteY94" fmla="*/ 2544543 h 3424322"/>
                <a:gd name="connsiteX95" fmla="*/ 2574149 w 3835368"/>
                <a:gd name="connsiteY95" fmla="*/ 2871092 h 3424322"/>
                <a:gd name="connsiteX96" fmla="*/ 2190738 w 3835368"/>
                <a:gd name="connsiteY96" fmla="*/ 3074947 h 3424322"/>
                <a:gd name="connsiteX97" fmla="*/ 1837596 w 3835368"/>
                <a:gd name="connsiteY97" fmla="*/ 3262633 h 3424322"/>
                <a:gd name="connsiteX98" fmla="*/ 1581569 w 3835368"/>
                <a:gd name="connsiteY98" fmla="*/ 3424005 h 3424322"/>
                <a:gd name="connsiteX99" fmla="*/ 1534273 w 3835368"/>
                <a:gd name="connsiteY99" fmla="*/ 3424005 h 3424322"/>
                <a:gd name="connsiteX100" fmla="*/ 2185062 w 3835368"/>
                <a:gd name="connsiteY100" fmla="*/ 2918013 h 3424322"/>
                <a:gd name="connsiteX101" fmla="*/ 2731801 w 3835368"/>
                <a:gd name="connsiteY101" fmla="*/ 1685688 h 3424322"/>
                <a:gd name="connsiteX102" fmla="*/ 2185062 w 3835368"/>
                <a:gd name="connsiteY102" fmla="*/ 453364 h 3424322"/>
                <a:gd name="connsiteX103" fmla="*/ 1650620 w 3835368"/>
                <a:gd name="connsiteY103" fmla="*/ 0 h 3424322"/>
                <a:gd name="connsiteX104" fmla="*/ 1552876 w 3835368"/>
                <a:gd name="connsiteY104" fmla="*/ 0 h 3424322"/>
                <a:gd name="connsiteX105" fmla="*/ 1576524 w 3835368"/>
                <a:gd name="connsiteY105" fmla="*/ 0 h 3424322"/>
                <a:gd name="connsiteX106" fmla="*/ 1868811 w 3835368"/>
                <a:gd name="connsiteY106" fmla="*/ 320525 h 3424322"/>
                <a:gd name="connsiteX107" fmla="*/ 2384650 w 3835368"/>
                <a:gd name="connsiteY107" fmla="*/ 1688542 h 3424322"/>
                <a:gd name="connsiteX108" fmla="*/ 1868811 w 3835368"/>
                <a:gd name="connsiteY108" fmla="*/ 3056559 h 3424322"/>
                <a:gd name="connsiteX109" fmla="*/ 1868496 w 3835368"/>
                <a:gd name="connsiteY109" fmla="*/ 3056242 h 3424322"/>
                <a:gd name="connsiteX110" fmla="*/ 1523868 w 3835368"/>
                <a:gd name="connsiteY110" fmla="*/ 3424005 h 3424322"/>
                <a:gd name="connsiteX111" fmla="*/ 1499274 w 3835368"/>
                <a:gd name="connsiteY111" fmla="*/ 3424005 h 3424322"/>
                <a:gd name="connsiteX112" fmla="*/ 1856199 w 3835368"/>
                <a:gd name="connsiteY112" fmla="*/ 3046730 h 3424322"/>
                <a:gd name="connsiteX113" fmla="*/ 2368570 w 3835368"/>
                <a:gd name="connsiteY113" fmla="*/ 1688542 h 3424322"/>
                <a:gd name="connsiteX114" fmla="*/ 1856199 w 3835368"/>
                <a:gd name="connsiteY114" fmla="*/ 330353 h 3424322"/>
                <a:gd name="connsiteX115" fmla="*/ 1552876 w 3835368"/>
                <a:gd name="connsiteY115" fmla="*/ 0 h 34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835368" h="3424322">
                  <a:moveTo>
                    <a:pt x="2624913" y="522161"/>
                  </a:moveTo>
                  <a:cubicBezTo>
                    <a:pt x="2699009" y="571302"/>
                    <a:pt x="2776259" y="626783"/>
                    <a:pt x="2851617" y="687337"/>
                  </a:cubicBezTo>
                  <a:cubicBezTo>
                    <a:pt x="3134761" y="914336"/>
                    <a:pt x="3472452" y="1271003"/>
                    <a:pt x="3472452" y="1679982"/>
                  </a:cubicBezTo>
                  <a:cubicBezTo>
                    <a:pt x="3472452" y="2088960"/>
                    <a:pt x="3134761" y="2445627"/>
                    <a:pt x="2851617" y="2672626"/>
                  </a:cubicBezTo>
                  <a:cubicBezTo>
                    <a:pt x="2784457" y="2726523"/>
                    <a:pt x="2716351" y="2775981"/>
                    <a:pt x="2650137" y="2821000"/>
                  </a:cubicBezTo>
                  <a:lnTo>
                    <a:pt x="2650137" y="2821317"/>
                  </a:lnTo>
                  <a:cubicBezTo>
                    <a:pt x="3011161" y="2656457"/>
                    <a:pt x="3819288" y="2215141"/>
                    <a:pt x="3819288" y="1677446"/>
                  </a:cubicBezTo>
                  <a:cubicBezTo>
                    <a:pt x="3819288" y="1139750"/>
                    <a:pt x="2971748" y="676875"/>
                    <a:pt x="2624913" y="522161"/>
                  </a:cubicBezTo>
                  <a:close/>
                  <a:moveTo>
                    <a:pt x="2223214" y="314184"/>
                  </a:moveTo>
                  <a:cubicBezTo>
                    <a:pt x="2602211" y="586836"/>
                    <a:pt x="3109851" y="1107412"/>
                    <a:pt x="3109851" y="1683152"/>
                  </a:cubicBezTo>
                  <a:cubicBezTo>
                    <a:pt x="3109851" y="2258892"/>
                    <a:pt x="2620814" y="2760446"/>
                    <a:pt x="2244655" y="3036585"/>
                  </a:cubicBezTo>
                  <a:lnTo>
                    <a:pt x="2244970" y="3036902"/>
                  </a:lnTo>
                  <a:cubicBezTo>
                    <a:pt x="2307716" y="3008686"/>
                    <a:pt x="2397893" y="2962081"/>
                    <a:pt x="2502574" y="2898357"/>
                  </a:cubicBezTo>
                  <a:cubicBezTo>
                    <a:pt x="2492800" y="2901210"/>
                    <a:pt x="2485233" y="2903112"/>
                    <a:pt x="2481764" y="2903112"/>
                  </a:cubicBezTo>
                  <a:lnTo>
                    <a:pt x="2481764" y="2887261"/>
                  </a:lnTo>
                  <a:cubicBezTo>
                    <a:pt x="2489331" y="2887261"/>
                    <a:pt x="2520547" y="2876799"/>
                    <a:pt x="2568158" y="2857142"/>
                  </a:cubicBezTo>
                  <a:cubicBezTo>
                    <a:pt x="2654867" y="2801661"/>
                    <a:pt x="2748197" y="2736034"/>
                    <a:pt x="2842158" y="2660579"/>
                  </a:cubicBezTo>
                  <a:cubicBezTo>
                    <a:pt x="3122779" y="2435799"/>
                    <a:pt x="3457002" y="2082937"/>
                    <a:pt x="3457002" y="1680299"/>
                  </a:cubicBezTo>
                  <a:cubicBezTo>
                    <a:pt x="3457002" y="1277661"/>
                    <a:pt x="3122779" y="924798"/>
                    <a:pt x="2842158" y="700019"/>
                  </a:cubicBezTo>
                  <a:cubicBezTo>
                    <a:pt x="2739368" y="617589"/>
                    <a:pt x="2637210" y="546573"/>
                    <a:pt x="2543879" y="487921"/>
                  </a:cubicBezTo>
                  <a:cubicBezTo>
                    <a:pt x="2509826" y="474288"/>
                    <a:pt x="2487755" y="467313"/>
                    <a:pt x="2481449" y="467313"/>
                  </a:cubicBezTo>
                  <a:lnTo>
                    <a:pt x="2481449" y="451461"/>
                  </a:lnTo>
                  <a:cubicBezTo>
                    <a:pt x="2482395" y="451461"/>
                    <a:pt x="2484287" y="452095"/>
                    <a:pt x="2485863" y="452095"/>
                  </a:cubicBezTo>
                  <a:cubicBezTo>
                    <a:pt x="2375822" y="385835"/>
                    <a:pt x="2282807" y="339230"/>
                    <a:pt x="2223214" y="314184"/>
                  </a:cubicBezTo>
                  <a:close/>
                  <a:moveTo>
                    <a:pt x="1853362" y="121425"/>
                  </a:moveTo>
                  <a:cubicBezTo>
                    <a:pt x="2226683" y="414368"/>
                    <a:pt x="2747251" y="1008496"/>
                    <a:pt x="2747251" y="1686005"/>
                  </a:cubicBezTo>
                  <a:lnTo>
                    <a:pt x="2746936" y="1686323"/>
                  </a:lnTo>
                  <a:cubicBezTo>
                    <a:pt x="2746936" y="2356540"/>
                    <a:pt x="2237718" y="2944961"/>
                    <a:pt x="1865343" y="3241075"/>
                  </a:cubicBezTo>
                  <a:cubicBezTo>
                    <a:pt x="1922729" y="3222369"/>
                    <a:pt x="2029617" y="3164985"/>
                    <a:pt x="2157000" y="3077483"/>
                  </a:cubicBezTo>
                  <a:lnTo>
                    <a:pt x="2157000" y="3067338"/>
                  </a:lnTo>
                  <a:cubicBezTo>
                    <a:pt x="2161099" y="3067338"/>
                    <a:pt x="2168982" y="3065436"/>
                    <a:pt x="2178441" y="3062582"/>
                  </a:cubicBezTo>
                  <a:cubicBezTo>
                    <a:pt x="2283122" y="2989347"/>
                    <a:pt x="2399470" y="2896772"/>
                    <a:pt x="2512979" y="2789296"/>
                  </a:cubicBezTo>
                  <a:cubicBezTo>
                    <a:pt x="2777835" y="2537885"/>
                    <a:pt x="3093771" y="2142222"/>
                    <a:pt x="3093771" y="1682835"/>
                  </a:cubicBezTo>
                  <a:cubicBezTo>
                    <a:pt x="3093771" y="1223448"/>
                    <a:pt x="2777835" y="827468"/>
                    <a:pt x="2512979" y="576374"/>
                  </a:cubicBezTo>
                  <a:cubicBezTo>
                    <a:pt x="2394425" y="464143"/>
                    <a:pt x="2272717" y="368398"/>
                    <a:pt x="2164568" y="293577"/>
                  </a:cubicBezTo>
                  <a:cubicBezTo>
                    <a:pt x="2162045" y="292943"/>
                    <a:pt x="2159207" y="292309"/>
                    <a:pt x="2157315" y="292309"/>
                  </a:cubicBezTo>
                  <a:lnTo>
                    <a:pt x="2157315" y="288504"/>
                  </a:lnTo>
                  <a:cubicBezTo>
                    <a:pt x="2020158" y="194344"/>
                    <a:pt x="1906648" y="135058"/>
                    <a:pt x="1853362" y="121425"/>
                  </a:cubicBezTo>
                  <a:close/>
                  <a:moveTo>
                    <a:pt x="609799" y="317"/>
                  </a:moveTo>
                  <a:lnTo>
                    <a:pt x="626825" y="317"/>
                  </a:lnTo>
                  <a:cubicBezTo>
                    <a:pt x="764298" y="356350"/>
                    <a:pt x="933932" y="931456"/>
                    <a:pt x="933932" y="1700589"/>
                  </a:cubicBezTo>
                  <a:cubicBezTo>
                    <a:pt x="933932" y="2469722"/>
                    <a:pt x="756416" y="3071142"/>
                    <a:pt x="617681" y="3424322"/>
                  </a:cubicBezTo>
                  <a:lnTo>
                    <a:pt x="600655" y="3424322"/>
                  </a:lnTo>
                  <a:cubicBezTo>
                    <a:pt x="739389" y="3073362"/>
                    <a:pt x="918167" y="2454505"/>
                    <a:pt x="918167" y="1700589"/>
                  </a:cubicBezTo>
                  <a:cubicBezTo>
                    <a:pt x="918167" y="946674"/>
                    <a:pt x="746957" y="354131"/>
                    <a:pt x="609799" y="317"/>
                  </a:cubicBezTo>
                  <a:close/>
                  <a:moveTo>
                    <a:pt x="312782" y="317"/>
                  </a:moveTo>
                  <a:lnTo>
                    <a:pt x="329178" y="317"/>
                  </a:lnTo>
                  <a:cubicBezTo>
                    <a:pt x="486200" y="512016"/>
                    <a:pt x="571332" y="1097901"/>
                    <a:pt x="571332" y="1703443"/>
                  </a:cubicBezTo>
                  <a:cubicBezTo>
                    <a:pt x="571332" y="2308984"/>
                    <a:pt x="483993" y="2908502"/>
                    <a:pt x="323818" y="3424322"/>
                  </a:cubicBezTo>
                  <a:lnTo>
                    <a:pt x="307422" y="3424322"/>
                  </a:lnTo>
                  <a:cubicBezTo>
                    <a:pt x="467912" y="2908819"/>
                    <a:pt x="555567" y="2302009"/>
                    <a:pt x="555567" y="1703443"/>
                  </a:cubicBezTo>
                  <a:cubicBezTo>
                    <a:pt x="555567" y="1104876"/>
                    <a:pt x="470119" y="511698"/>
                    <a:pt x="312782" y="317"/>
                  </a:cubicBezTo>
                  <a:close/>
                  <a:moveTo>
                    <a:pt x="2838" y="317"/>
                  </a:moveTo>
                  <a:lnTo>
                    <a:pt x="19234" y="317"/>
                  </a:lnTo>
                  <a:cubicBezTo>
                    <a:pt x="142203" y="510113"/>
                    <a:pt x="208732" y="1095682"/>
                    <a:pt x="208732" y="1706296"/>
                  </a:cubicBezTo>
                  <a:cubicBezTo>
                    <a:pt x="208732" y="2316910"/>
                    <a:pt x="141257" y="2911673"/>
                    <a:pt x="16396" y="3424322"/>
                  </a:cubicBezTo>
                  <a:lnTo>
                    <a:pt x="0" y="3424322"/>
                  </a:lnTo>
                  <a:cubicBezTo>
                    <a:pt x="125176" y="2912307"/>
                    <a:pt x="192967" y="2312472"/>
                    <a:pt x="192967" y="1706296"/>
                  </a:cubicBezTo>
                  <a:cubicBezTo>
                    <a:pt x="192967" y="1100120"/>
                    <a:pt x="126122" y="509796"/>
                    <a:pt x="2838" y="317"/>
                  </a:cubicBezTo>
                  <a:close/>
                  <a:moveTo>
                    <a:pt x="890420" y="317"/>
                  </a:moveTo>
                  <a:lnTo>
                    <a:pt x="908077" y="317"/>
                  </a:lnTo>
                  <a:cubicBezTo>
                    <a:pt x="1063207" y="317355"/>
                    <a:pt x="1296533" y="898484"/>
                    <a:pt x="1296533" y="1697419"/>
                  </a:cubicBezTo>
                  <a:cubicBezTo>
                    <a:pt x="1296533" y="2496353"/>
                    <a:pt x="1047757" y="3116479"/>
                    <a:pt x="893258" y="3424322"/>
                  </a:cubicBezTo>
                  <a:lnTo>
                    <a:pt x="875601" y="3424322"/>
                  </a:lnTo>
                  <a:cubicBezTo>
                    <a:pt x="1029154" y="3120283"/>
                    <a:pt x="1280768" y="2473844"/>
                    <a:pt x="1280768" y="1697419"/>
                  </a:cubicBezTo>
                  <a:cubicBezTo>
                    <a:pt x="1280768" y="920994"/>
                    <a:pt x="1044604" y="313867"/>
                    <a:pt x="890420" y="317"/>
                  </a:cubicBezTo>
                  <a:close/>
                  <a:moveTo>
                    <a:pt x="1374414" y="317"/>
                  </a:moveTo>
                  <a:lnTo>
                    <a:pt x="1394593" y="317"/>
                  </a:lnTo>
                  <a:cubicBezTo>
                    <a:pt x="1443466" y="60871"/>
                    <a:pt x="1492653" y="127132"/>
                    <a:pt x="1540895" y="198782"/>
                  </a:cubicBezTo>
                  <a:cubicBezTo>
                    <a:pt x="1720619" y="466362"/>
                    <a:pt x="2021735" y="1015788"/>
                    <a:pt x="2021735" y="1691712"/>
                  </a:cubicBezTo>
                  <a:lnTo>
                    <a:pt x="2021104" y="1691712"/>
                  </a:lnTo>
                  <a:cubicBezTo>
                    <a:pt x="2021104" y="2367953"/>
                    <a:pt x="1719988" y="2917379"/>
                    <a:pt x="1540264" y="3184642"/>
                  </a:cubicBezTo>
                  <a:cubicBezTo>
                    <a:pt x="1480672" y="3273095"/>
                    <a:pt x="1419818" y="3352989"/>
                    <a:pt x="1359594" y="3424322"/>
                  </a:cubicBezTo>
                  <a:lnTo>
                    <a:pt x="1339415" y="3424322"/>
                  </a:lnTo>
                  <a:cubicBezTo>
                    <a:pt x="1401845" y="3351087"/>
                    <a:pt x="1465222" y="3268023"/>
                    <a:pt x="1527337" y="3175765"/>
                  </a:cubicBezTo>
                  <a:cubicBezTo>
                    <a:pt x="1706115" y="2909770"/>
                    <a:pt x="2005654" y="2363515"/>
                    <a:pt x="2005654" y="1691712"/>
                  </a:cubicBezTo>
                  <a:cubicBezTo>
                    <a:pt x="2005654" y="1019910"/>
                    <a:pt x="1706115" y="473654"/>
                    <a:pt x="1527652" y="207660"/>
                  </a:cubicBezTo>
                  <a:cubicBezTo>
                    <a:pt x="1477203" y="132205"/>
                    <a:pt x="1425493" y="63090"/>
                    <a:pt x="1374414" y="317"/>
                  </a:cubicBezTo>
                  <a:close/>
                  <a:moveTo>
                    <a:pt x="1148656" y="317"/>
                  </a:moveTo>
                  <a:lnTo>
                    <a:pt x="1165051" y="317"/>
                  </a:lnTo>
                  <a:cubicBezTo>
                    <a:pt x="1427700" y="421660"/>
                    <a:pt x="1659134" y="1009130"/>
                    <a:pt x="1659134" y="1694565"/>
                  </a:cubicBezTo>
                  <a:cubicBezTo>
                    <a:pt x="1659134" y="2380001"/>
                    <a:pt x="1414142" y="3002028"/>
                    <a:pt x="1142349" y="3424322"/>
                  </a:cubicBezTo>
                  <a:lnTo>
                    <a:pt x="1126269" y="3424322"/>
                  </a:lnTo>
                  <a:cubicBezTo>
                    <a:pt x="1397431" y="3004565"/>
                    <a:pt x="1643369" y="2362564"/>
                    <a:pt x="1643369" y="1694565"/>
                  </a:cubicBezTo>
                  <a:cubicBezTo>
                    <a:pt x="1643369" y="1026567"/>
                    <a:pt x="1410674" y="419124"/>
                    <a:pt x="1148656" y="317"/>
                  </a:cubicBezTo>
                  <a:close/>
                  <a:moveTo>
                    <a:pt x="1650620" y="0"/>
                  </a:moveTo>
                  <a:lnTo>
                    <a:pt x="1680890" y="0"/>
                  </a:lnTo>
                  <a:cubicBezTo>
                    <a:pt x="1726609" y="27899"/>
                    <a:pt x="1778004" y="63090"/>
                    <a:pt x="1833497" y="105573"/>
                  </a:cubicBezTo>
                  <a:lnTo>
                    <a:pt x="1833497" y="102086"/>
                  </a:lnTo>
                  <a:cubicBezTo>
                    <a:pt x="1876694" y="102086"/>
                    <a:pt x="2009753" y="166445"/>
                    <a:pt x="2174657" y="279627"/>
                  </a:cubicBezTo>
                  <a:cubicBezTo>
                    <a:pt x="2230151" y="294211"/>
                    <a:pt x="2376452" y="363959"/>
                    <a:pt x="2549239" y="472703"/>
                  </a:cubicBezTo>
                  <a:cubicBezTo>
                    <a:pt x="2669686" y="519624"/>
                    <a:pt x="2926975" y="640416"/>
                    <a:pt x="3179219" y="809080"/>
                  </a:cubicBezTo>
                  <a:lnTo>
                    <a:pt x="3179534" y="809080"/>
                  </a:lnTo>
                  <a:cubicBezTo>
                    <a:pt x="3478758" y="1009130"/>
                    <a:pt x="3835368" y="1322046"/>
                    <a:pt x="3835368" y="1676811"/>
                  </a:cubicBezTo>
                  <a:cubicBezTo>
                    <a:pt x="3835368" y="2031576"/>
                    <a:pt x="3478758" y="2344493"/>
                    <a:pt x="3179534" y="2544543"/>
                  </a:cubicBezTo>
                  <a:cubicBezTo>
                    <a:pt x="2943055" y="2702745"/>
                    <a:pt x="2702793" y="2818463"/>
                    <a:pt x="2574149" y="2871092"/>
                  </a:cubicBezTo>
                  <a:cubicBezTo>
                    <a:pt x="2405460" y="2978884"/>
                    <a:pt x="2258528" y="3052120"/>
                    <a:pt x="2190738" y="3074947"/>
                  </a:cubicBezTo>
                  <a:cubicBezTo>
                    <a:pt x="2022680" y="3192251"/>
                    <a:pt x="1885523" y="3259463"/>
                    <a:pt x="1837596" y="3262633"/>
                  </a:cubicBezTo>
                  <a:cubicBezTo>
                    <a:pt x="1735438" y="3341258"/>
                    <a:pt x="1645576" y="3396740"/>
                    <a:pt x="1581569" y="3424005"/>
                  </a:cubicBezTo>
                  <a:lnTo>
                    <a:pt x="1534273" y="3424005"/>
                  </a:lnTo>
                  <a:cubicBezTo>
                    <a:pt x="1644945" y="3396423"/>
                    <a:pt x="1926197" y="3205566"/>
                    <a:pt x="2185062" y="2918013"/>
                  </a:cubicBezTo>
                  <a:cubicBezTo>
                    <a:pt x="2636894" y="2416460"/>
                    <a:pt x="2731801" y="1971022"/>
                    <a:pt x="2731801" y="1685688"/>
                  </a:cubicBezTo>
                  <a:cubicBezTo>
                    <a:pt x="2731801" y="1400355"/>
                    <a:pt x="2636894" y="954917"/>
                    <a:pt x="2185062" y="453364"/>
                  </a:cubicBezTo>
                  <a:cubicBezTo>
                    <a:pt x="1993042" y="240314"/>
                    <a:pt x="1788724" y="79893"/>
                    <a:pt x="1650620" y="0"/>
                  </a:cubicBezTo>
                  <a:close/>
                  <a:moveTo>
                    <a:pt x="1552876" y="0"/>
                  </a:moveTo>
                  <a:lnTo>
                    <a:pt x="1576524" y="0"/>
                  </a:lnTo>
                  <a:cubicBezTo>
                    <a:pt x="1672061" y="88453"/>
                    <a:pt x="1772959" y="196880"/>
                    <a:pt x="1868811" y="320525"/>
                  </a:cubicBezTo>
                  <a:cubicBezTo>
                    <a:pt x="2061463" y="569082"/>
                    <a:pt x="2384650" y="1076659"/>
                    <a:pt x="2384650" y="1688542"/>
                  </a:cubicBezTo>
                  <a:cubicBezTo>
                    <a:pt x="2384650" y="2300424"/>
                    <a:pt x="2061463" y="2808318"/>
                    <a:pt x="1868811" y="3056559"/>
                  </a:cubicBezTo>
                  <a:lnTo>
                    <a:pt x="1868496" y="3056242"/>
                  </a:lnTo>
                  <a:cubicBezTo>
                    <a:pt x="1754986" y="3202713"/>
                    <a:pt x="1633909" y="3328260"/>
                    <a:pt x="1523868" y="3424005"/>
                  </a:cubicBezTo>
                  <a:lnTo>
                    <a:pt x="1499274" y="3424005"/>
                  </a:lnTo>
                  <a:cubicBezTo>
                    <a:pt x="1609315" y="3331113"/>
                    <a:pt x="1733861" y="3204298"/>
                    <a:pt x="1856199" y="3046730"/>
                  </a:cubicBezTo>
                  <a:cubicBezTo>
                    <a:pt x="2047589" y="2800075"/>
                    <a:pt x="2368570" y="2295669"/>
                    <a:pt x="2368570" y="1688542"/>
                  </a:cubicBezTo>
                  <a:cubicBezTo>
                    <a:pt x="2368570" y="1081415"/>
                    <a:pt x="2047589" y="577008"/>
                    <a:pt x="1856199" y="330353"/>
                  </a:cubicBezTo>
                  <a:cubicBezTo>
                    <a:pt x="1753410" y="197831"/>
                    <a:pt x="1649044" y="87185"/>
                    <a:pt x="1552876" y="0"/>
                  </a:cubicBezTo>
                  <a:close/>
                </a:path>
              </a:pathLst>
            </a:custGeom>
            <a:solidFill>
              <a:srgbClr val="0D004D"/>
            </a:solidFill>
            <a:ln w="204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Plus Jakarta Sans Medium" panose="020B0604030504040204"/>
                <a:ea typeface="+mn-ea"/>
                <a:cs typeface="+mn-cs"/>
              </a:endParaRPr>
            </a:p>
          </p:txBody>
        </p:sp>
      </p:grpSp>
      <p:grpSp>
        <p:nvGrpSpPr>
          <p:cNvPr id="72" name="Group 71" descr="Pearson logo, Graphic Waves accent image">
            <a:extLst>
              <a:ext uri="{FF2B5EF4-FFF2-40B4-BE49-F238E27FC236}">
                <a16:creationId xmlns:a16="http://schemas.microsoft.com/office/drawing/2014/main" id="{26F73939-7B28-5AB5-A84E-E923B3E0561C}"/>
              </a:ext>
            </a:extLst>
          </p:cNvPr>
          <p:cNvGrpSpPr/>
          <p:nvPr userDrawn="1"/>
        </p:nvGrpSpPr>
        <p:grpSpPr bwMode="gray">
          <a:xfrm>
            <a:off x="3216271" y="-2"/>
            <a:ext cx="2990089" cy="3429002"/>
            <a:chOff x="3216271" y="-2"/>
            <a:chExt cx="2990089" cy="3429002"/>
          </a:xfrm>
        </p:grpSpPr>
        <p:pic>
          <p:nvPicPr>
            <p:cNvPr id="73" name="Graphic Waves" descr="Graphic Waves accent image">
              <a:extLst>
                <a:ext uri="{FF2B5EF4-FFF2-40B4-BE49-F238E27FC236}">
                  <a16:creationId xmlns:a16="http://schemas.microsoft.com/office/drawing/2014/main" id="{8B3889FA-B81F-DA53-036A-0F8C91695850}"/>
                </a:ext>
                <a:ext uri="{C183D7F6-B498-43B3-948B-1728B52AA6E4}">
                  <adec:decorative xmlns:adec="http://schemas.microsoft.com/office/drawing/2017/decorative" val="0"/>
                </a:ext>
              </a:extLst>
            </p:cNvPr>
            <p:cNvPicPr/>
            <p:nvPr/>
          </p:nvPicPr>
          <p:blipFill>
            <a:blip r:embed="rId24" cstate="screen">
              <a:extLst>
                <a:ext uri="{28A0092B-C50C-407E-A947-70E740481C1C}">
                  <a14:useLocalDpi xmlns:a14="http://schemas.microsoft.com/office/drawing/2010/main"/>
                </a:ext>
              </a:extLst>
            </a:blip>
            <a:srcRect/>
            <a:stretch/>
          </p:blipFill>
          <p:spPr bwMode="gray">
            <a:xfrm rot="16200000">
              <a:off x="2996815" y="219454"/>
              <a:ext cx="3429002" cy="2990089"/>
            </a:xfrm>
            <a:prstGeom prst="rect">
              <a:avLst/>
            </a:prstGeom>
          </p:spPr>
        </p:pic>
        <p:pic>
          <p:nvPicPr>
            <p:cNvPr id="74" name="Pearson Logo" descr="Pearson Logo">
              <a:extLst>
                <a:ext uri="{FF2B5EF4-FFF2-40B4-BE49-F238E27FC236}">
                  <a16:creationId xmlns:a16="http://schemas.microsoft.com/office/drawing/2014/main" id="{61EE9138-C0BD-1933-F011-16F8029DABE6}"/>
                </a:ext>
                <a:ext uri="{C183D7F6-B498-43B3-948B-1728B52AA6E4}">
                  <adec:decorative xmlns:adec="http://schemas.microsoft.com/office/drawing/2017/decorative" val="0"/>
                </a:ext>
              </a:extLst>
            </p:cNvPr>
            <p:cNvPicPr/>
            <p:nvPr/>
          </p:nvPicPr>
          <p:blipFill>
            <a:blip r:embed="rId25">
              <a:extLst>
                <a:ext uri="{96DAC541-7B7A-43D3-8B79-37D633B846F1}">
                  <asvg:svgBlip xmlns:asvg="http://schemas.microsoft.com/office/drawing/2016/SVG/main" r:embed="rId26"/>
                </a:ext>
              </a:extLst>
            </a:blip>
            <a:stretch>
              <a:fillRect/>
            </a:stretch>
          </p:blipFill>
          <p:spPr bwMode="gray">
            <a:xfrm>
              <a:off x="3782677" y="1528770"/>
              <a:ext cx="1857278" cy="371456"/>
            </a:xfrm>
            <a:prstGeom prst="rect">
              <a:avLst/>
            </a:prstGeom>
          </p:spPr>
        </p:pic>
      </p:grpSp>
      <p:sp>
        <p:nvSpPr>
          <p:cNvPr id="2" name="Text 2">
            <a:extLst>
              <a:ext uri="{FF2B5EF4-FFF2-40B4-BE49-F238E27FC236}">
                <a16:creationId xmlns:a16="http://schemas.microsoft.com/office/drawing/2014/main" id="{EA85B707-D97D-A86D-9FA8-6FB12A503730}"/>
              </a:ext>
            </a:extLst>
          </p:cNvPr>
          <p:cNvSpPr>
            <a:spLocks/>
          </p:cNvSpPr>
          <p:nvPr userDrawn="1"/>
        </p:nvSpPr>
        <p:spPr>
          <a:xfrm>
            <a:off x="440675" y="3280684"/>
            <a:ext cx="2410101" cy="90666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chemeClr val="tx2"/>
                </a:solidFill>
              </a:rPr>
              <a:t>For more information about the brand and to access downloadable brand assets, go to </a:t>
            </a:r>
            <a:r>
              <a:rPr lang="en-US" sz="1100" b="1" noProof="1">
                <a:solidFill>
                  <a:schemeClr val="tx2"/>
                </a:solidFill>
                <a:hlinkClick r:id="rId27">
                  <a:extLst>
                    <a:ext uri="{A12FA001-AC4F-418D-AE19-62706E023703}">
                      <ahyp:hlinkClr xmlns:ahyp="http://schemas.microsoft.com/office/drawing/2018/hyperlinkcolor" val="tx"/>
                    </a:ext>
                  </a:extLst>
                </a:hlinkClick>
              </a:rPr>
              <a:t>Pearson Brand Hub</a:t>
            </a:r>
            <a:r>
              <a:rPr lang="en-US" sz="1100" b="1" i="0" noProof="1">
                <a:solidFill>
                  <a:schemeClr val="tx2"/>
                </a:solidFill>
                <a:effectLst/>
              </a:rPr>
              <a:t>.</a:t>
            </a:r>
            <a:endParaRPr lang="en-US" sz="1100">
              <a:solidFill>
                <a:schemeClr val="tx2"/>
              </a:solidFill>
            </a:endParaRPr>
          </a:p>
        </p:txBody>
      </p:sp>
    </p:spTree>
    <p:extLst>
      <p:ext uri="{BB962C8B-B14F-4D97-AF65-F5344CB8AC3E}">
        <p14:creationId xmlns:p14="http://schemas.microsoft.com/office/powerpoint/2010/main" val="19956531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User Guide: PowerPoint Template Overview">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9" name="Section">
            <a:extLst>
              <a:ext uri="{FF2B5EF4-FFF2-40B4-BE49-F238E27FC236}">
                <a16:creationId xmlns:a16="http://schemas.microsoft.com/office/drawing/2014/main" id="{BFCB3A81-1EE5-0199-ACC2-9BC7391F76DA}"/>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template overview</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noProof="0"/>
              <a:t>This PowerPoint template includes a variety of slide layouts to help you craft your presentation or document.</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grpSp>
        <p:nvGrpSpPr>
          <p:cNvPr id="23" name="Group 22" descr="Slide Preview">
            <a:extLst>
              <a:ext uri="{FF2B5EF4-FFF2-40B4-BE49-F238E27FC236}">
                <a16:creationId xmlns:a16="http://schemas.microsoft.com/office/drawing/2014/main" id="{795660F2-A973-1C54-CBC9-B909B929814D}"/>
              </a:ext>
            </a:extLst>
          </p:cNvPr>
          <p:cNvGrpSpPr/>
          <p:nvPr userDrawn="1"/>
        </p:nvGrpSpPr>
        <p:grpSpPr>
          <a:xfrm>
            <a:off x="4160429" y="552450"/>
            <a:ext cx="7133042" cy="5795299"/>
            <a:chOff x="4160429" y="552450"/>
            <a:chExt cx="7133042" cy="5795299"/>
          </a:xfrm>
        </p:grpSpPr>
        <p:pic>
          <p:nvPicPr>
            <p:cNvPr id="24" name="Picture 23">
              <a:extLst>
                <a:ext uri="{FF2B5EF4-FFF2-40B4-BE49-F238E27FC236}">
                  <a16:creationId xmlns:a16="http://schemas.microsoft.com/office/drawing/2014/main" id="{CD27239C-4E9E-3E27-5306-FEDB30F23F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160439" y="552450"/>
              <a:ext cx="1105408" cy="621792"/>
            </a:xfrm>
            <a:prstGeom prst="rect">
              <a:avLst/>
            </a:prstGeom>
          </p:spPr>
        </p:pic>
        <p:pic>
          <p:nvPicPr>
            <p:cNvPr id="26" name="Picture 25">
              <a:extLst>
                <a:ext uri="{FF2B5EF4-FFF2-40B4-BE49-F238E27FC236}">
                  <a16:creationId xmlns:a16="http://schemas.microsoft.com/office/drawing/2014/main" id="{4CC4A9C9-E13C-8559-4999-219BE94B61E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5365962" y="552450"/>
              <a:ext cx="1105408" cy="621792"/>
            </a:xfrm>
            <a:prstGeom prst="rect">
              <a:avLst/>
            </a:prstGeom>
          </p:spPr>
        </p:pic>
        <p:pic>
          <p:nvPicPr>
            <p:cNvPr id="28" name="Picture 27">
              <a:extLst>
                <a:ext uri="{FF2B5EF4-FFF2-40B4-BE49-F238E27FC236}">
                  <a16:creationId xmlns:a16="http://schemas.microsoft.com/office/drawing/2014/main" id="{D5350EC3-71E7-126B-3F50-4CBAAE79366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6571486" y="552450"/>
              <a:ext cx="1105408" cy="621792"/>
            </a:xfrm>
            <a:prstGeom prst="rect">
              <a:avLst/>
            </a:prstGeom>
          </p:spPr>
        </p:pic>
        <p:pic>
          <p:nvPicPr>
            <p:cNvPr id="29" name="Picture 28">
              <a:extLst>
                <a:ext uri="{FF2B5EF4-FFF2-40B4-BE49-F238E27FC236}">
                  <a16:creationId xmlns:a16="http://schemas.microsoft.com/office/drawing/2014/main" id="{59EA7322-BBC6-C4CC-9D13-EF15BA4FF67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gray">
            <a:xfrm>
              <a:off x="7777009" y="552450"/>
              <a:ext cx="1105408" cy="621792"/>
            </a:xfrm>
            <a:prstGeom prst="rect">
              <a:avLst/>
            </a:prstGeom>
          </p:spPr>
        </p:pic>
        <p:pic>
          <p:nvPicPr>
            <p:cNvPr id="30" name="Picture 29">
              <a:extLst>
                <a:ext uri="{FF2B5EF4-FFF2-40B4-BE49-F238E27FC236}">
                  <a16:creationId xmlns:a16="http://schemas.microsoft.com/office/drawing/2014/main" id="{BE02216C-4600-2DBD-CD4B-A47EF0B88606}"/>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gray">
            <a:xfrm>
              <a:off x="8982532" y="552450"/>
              <a:ext cx="1105408" cy="621792"/>
            </a:xfrm>
            <a:prstGeom prst="rect">
              <a:avLst/>
            </a:prstGeom>
          </p:spPr>
        </p:pic>
        <p:pic>
          <p:nvPicPr>
            <p:cNvPr id="31" name="Picture 30">
              <a:extLst>
                <a:ext uri="{FF2B5EF4-FFF2-40B4-BE49-F238E27FC236}">
                  <a16:creationId xmlns:a16="http://schemas.microsoft.com/office/drawing/2014/main" id="{F5620CB6-639A-BBDC-3B3E-D93AB3B3438B}"/>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bwMode="gray">
            <a:xfrm>
              <a:off x="10188056" y="552450"/>
              <a:ext cx="1105408" cy="621792"/>
            </a:xfrm>
            <a:prstGeom prst="rect">
              <a:avLst/>
            </a:prstGeom>
          </p:spPr>
        </p:pic>
        <p:pic>
          <p:nvPicPr>
            <p:cNvPr id="32" name="Picture 31">
              <a:extLst>
                <a:ext uri="{FF2B5EF4-FFF2-40B4-BE49-F238E27FC236}">
                  <a16:creationId xmlns:a16="http://schemas.microsoft.com/office/drawing/2014/main" id="{1A8F8122-215E-468A-7731-7E8D58E6B74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bwMode="gray">
            <a:xfrm>
              <a:off x="4160429" y="1684957"/>
              <a:ext cx="1105408" cy="621792"/>
            </a:xfrm>
            <a:prstGeom prst="rect">
              <a:avLst/>
            </a:prstGeom>
          </p:spPr>
        </p:pic>
        <p:pic>
          <p:nvPicPr>
            <p:cNvPr id="33" name="Picture 32">
              <a:extLst>
                <a:ext uri="{FF2B5EF4-FFF2-40B4-BE49-F238E27FC236}">
                  <a16:creationId xmlns:a16="http://schemas.microsoft.com/office/drawing/2014/main" id="{D937E81F-4325-10BE-08B1-EFCD3296DA1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bwMode="gray">
            <a:xfrm>
              <a:off x="5363876" y="1684957"/>
              <a:ext cx="1105408" cy="621792"/>
            </a:xfrm>
            <a:prstGeom prst="rect">
              <a:avLst/>
            </a:prstGeom>
          </p:spPr>
        </p:pic>
        <p:pic>
          <p:nvPicPr>
            <p:cNvPr id="34" name="Picture 33">
              <a:extLst>
                <a:ext uri="{FF2B5EF4-FFF2-40B4-BE49-F238E27FC236}">
                  <a16:creationId xmlns:a16="http://schemas.microsoft.com/office/drawing/2014/main" id="{A6FBFA6D-ACC5-B082-3B66-83E825C5B37B}"/>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bwMode="gray">
            <a:xfrm>
              <a:off x="6569402" y="1684957"/>
              <a:ext cx="1105408" cy="621792"/>
            </a:xfrm>
            <a:prstGeom prst="rect">
              <a:avLst/>
            </a:prstGeom>
          </p:spPr>
        </p:pic>
        <p:pic>
          <p:nvPicPr>
            <p:cNvPr id="35" name="Picture 34">
              <a:extLst>
                <a:ext uri="{FF2B5EF4-FFF2-40B4-BE49-F238E27FC236}">
                  <a16:creationId xmlns:a16="http://schemas.microsoft.com/office/drawing/2014/main" id="{132D5C6A-4CE0-AF8C-73A9-A5D69EBE7ECE}"/>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bwMode="gray">
            <a:xfrm>
              <a:off x="7774929" y="1684957"/>
              <a:ext cx="1105408" cy="621792"/>
            </a:xfrm>
            <a:prstGeom prst="rect">
              <a:avLst/>
            </a:prstGeom>
          </p:spPr>
        </p:pic>
        <p:pic>
          <p:nvPicPr>
            <p:cNvPr id="36" name="Picture 35">
              <a:extLst>
                <a:ext uri="{FF2B5EF4-FFF2-40B4-BE49-F238E27FC236}">
                  <a16:creationId xmlns:a16="http://schemas.microsoft.com/office/drawing/2014/main" id="{79DB6AAE-22D8-8DA2-5590-6320220467CA}"/>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bwMode="gray">
            <a:xfrm>
              <a:off x="8980456" y="1684957"/>
              <a:ext cx="1105408" cy="621792"/>
            </a:xfrm>
            <a:prstGeom prst="rect">
              <a:avLst/>
            </a:prstGeom>
          </p:spPr>
        </p:pic>
        <p:pic>
          <p:nvPicPr>
            <p:cNvPr id="37" name="Picture 36">
              <a:extLst>
                <a:ext uri="{FF2B5EF4-FFF2-40B4-BE49-F238E27FC236}">
                  <a16:creationId xmlns:a16="http://schemas.microsoft.com/office/drawing/2014/main" id="{DB9EDC68-1F62-24E3-E19B-83750D152454}"/>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bwMode="gray">
            <a:xfrm>
              <a:off x="10188063" y="1684957"/>
              <a:ext cx="1105408" cy="621792"/>
            </a:xfrm>
            <a:prstGeom prst="rect">
              <a:avLst/>
            </a:prstGeom>
          </p:spPr>
        </p:pic>
        <p:pic>
          <p:nvPicPr>
            <p:cNvPr id="38" name="Picture 37">
              <a:extLst>
                <a:ext uri="{FF2B5EF4-FFF2-40B4-BE49-F238E27FC236}">
                  <a16:creationId xmlns:a16="http://schemas.microsoft.com/office/drawing/2014/main" id="{73315036-C812-5B3C-1622-88FFCD9FF8C2}"/>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bwMode="gray">
            <a:xfrm>
              <a:off x="4160429" y="2410619"/>
              <a:ext cx="1105408" cy="621792"/>
            </a:xfrm>
            <a:prstGeom prst="rect">
              <a:avLst/>
            </a:prstGeom>
          </p:spPr>
        </p:pic>
        <p:pic>
          <p:nvPicPr>
            <p:cNvPr id="39" name="Picture 38">
              <a:extLst>
                <a:ext uri="{FF2B5EF4-FFF2-40B4-BE49-F238E27FC236}">
                  <a16:creationId xmlns:a16="http://schemas.microsoft.com/office/drawing/2014/main" id="{BAC0BFCC-E0D1-B13B-70CC-A2551F0EE6BB}"/>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bwMode="gray">
            <a:xfrm>
              <a:off x="5365956" y="2411788"/>
              <a:ext cx="1105408" cy="621792"/>
            </a:xfrm>
            <a:prstGeom prst="rect">
              <a:avLst/>
            </a:prstGeom>
          </p:spPr>
        </p:pic>
        <p:pic>
          <p:nvPicPr>
            <p:cNvPr id="40" name="Picture 39">
              <a:extLst>
                <a:ext uri="{FF2B5EF4-FFF2-40B4-BE49-F238E27FC236}">
                  <a16:creationId xmlns:a16="http://schemas.microsoft.com/office/drawing/2014/main" id="{D8474758-8CEE-D95E-7797-439049A804EA}"/>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bwMode="gray">
            <a:xfrm>
              <a:off x="6571482" y="2411788"/>
              <a:ext cx="1105408" cy="621792"/>
            </a:xfrm>
            <a:prstGeom prst="rect">
              <a:avLst/>
            </a:prstGeom>
          </p:spPr>
        </p:pic>
        <p:pic>
          <p:nvPicPr>
            <p:cNvPr id="41" name="Picture 40">
              <a:extLst>
                <a:ext uri="{FF2B5EF4-FFF2-40B4-BE49-F238E27FC236}">
                  <a16:creationId xmlns:a16="http://schemas.microsoft.com/office/drawing/2014/main" id="{E89A5837-04CB-099D-6F1C-A79BF60A4455}"/>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bwMode="gray">
            <a:xfrm>
              <a:off x="7774929" y="2411788"/>
              <a:ext cx="1105408" cy="621792"/>
            </a:xfrm>
            <a:prstGeom prst="rect">
              <a:avLst/>
            </a:prstGeom>
          </p:spPr>
        </p:pic>
        <p:pic>
          <p:nvPicPr>
            <p:cNvPr id="42" name="Picture 41">
              <a:extLst>
                <a:ext uri="{FF2B5EF4-FFF2-40B4-BE49-F238E27FC236}">
                  <a16:creationId xmlns:a16="http://schemas.microsoft.com/office/drawing/2014/main" id="{EE39A879-50DD-C1A4-C2C2-0268750184B9}"/>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bwMode="gray">
            <a:xfrm>
              <a:off x="8980456" y="2411788"/>
              <a:ext cx="1105408" cy="621792"/>
            </a:xfrm>
            <a:prstGeom prst="rect">
              <a:avLst/>
            </a:prstGeom>
          </p:spPr>
        </p:pic>
        <p:pic>
          <p:nvPicPr>
            <p:cNvPr id="43" name="Picture 42">
              <a:extLst>
                <a:ext uri="{FF2B5EF4-FFF2-40B4-BE49-F238E27FC236}">
                  <a16:creationId xmlns:a16="http://schemas.microsoft.com/office/drawing/2014/main" id="{755866FD-87B7-1AD9-D5BB-4CBB64ADD92F}"/>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bwMode="gray">
            <a:xfrm>
              <a:off x="10185983" y="2411788"/>
              <a:ext cx="1105408" cy="621792"/>
            </a:xfrm>
            <a:prstGeom prst="rect">
              <a:avLst/>
            </a:prstGeom>
          </p:spPr>
        </p:pic>
        <p:pic>
          <p:nvPicPr>
            <p:cNvPr id="44" name="Picture 43">
              <a:extLst>
                <a:ext uri="{FF2B5EF4-FFF2-40B4-BE49-F238E27FC236}">
                  <a16:creationId xmlns:a16="http://schemas.microsoft.com/office/drawing/2014/main" id="{883347F1-6567-29E6-D2BC-7CBC6D3E41F0}"/>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bwMode="gray">
            <a:xfrm>
              <a:off x="5365956" y="3543128"/>
              <a:ext cx="1105408" cy="621792"/>
            </a:xfrm>
            <a:prstGeom prst="rect">
              <a:avLst/>
            </a:prstGeom>
          </p:spPr>
        </p:pic>
        <p:pic>
          <p:nvPicPr>
            <p:cNvPr id="45" name="Picture 44">
              <a:extLst>
                <a:ext uri="{FF2B5EF4-FFF2-40B4-BE49-F238E27FC236}">
                  <a16:creationId xmlns:a16="http://schemas.microsoft.com/office/drawing/2014/main" id="{34FEE059-1C79-76C5-81AF-B1E7F8BF0432}"/>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bwMode="gray">
            <a:xfrm>
              <a:off x="6571482" y="3543128"/>
              <a:ext cx="1105408" cy="621792"/>
            </a:xfrm>
            <a:prstGeom prst="rect">
              <a:avLst/>
            </a:prstGeom>
          </p:spPr>
        </p:pic>
        <p:pic>
          <p:nvPicPr>
            <p:cNvPr id="46" name="Picture 45">
              <a:extLst>
                <a:ext uri="{FF2B5EF4-FFF2-40B4-BE49-F238E27FC236}">
                  <a16:creationId xmlns:a16="http://schemas.microsoft.com/office/drawing/2014/main" id="{7FAFDD96-C393-BC56-B04F-2942113F02C6}"/>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bwMode="gray">
            <a:xfrm>
              <a:off x="7777009" y="3543128"/>
              <a:ext cx="1105408" cy="621792"/>
            </a:xfrm>
            <a:prstGeom prst="rect">
              <a:avLst/>
            </a:prstGeom>
          </p:spPr>
        </p:pic>
        <p:pic>
          <p:nvPicPr>
            <p:cNvPr id="47" name="Picture 46">
              <a:extLst>
                <a:ext uri="{FF2B5EF4-FFF2-40B4-BE49-F238E27FC236}">
                  <a16:creationId xmlns:a16="http://schemas.microsoft.com/office/drawing/2014/main" id="{BB17D0E1-06C7-25F0-6C8D-24A2ACD15702}"/>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bwMode="gray">
            <a:xfrm>
              <a:off x="8982536" y="3543128"/>
              <a:ext cx="1105408" cy="621792"/>
            </a:xfrm>
            <a:prstGeom prst="rect">
              <a:avLst/>
            </a:prstGeom>
          </p:spPr>
        </p:pic>
        <p:pic>
          <p:nvPicPr>
            <p:cNvPr id="48" name="Picture 47">
              <a:extLst>
                <a:ext uri="{FF2B5EF4-FFF2-40B4-BE49-F238E27FC236}">
                  <a16:creationId xmlns:a16="http://schemas.microsoft.com/office/drawing/2014/main" id="{3D2E0097-C257-B820-226A-29921D001B69}"/>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bwMode="gray">
            <a:xfrm>
              <a:off x="10188063" y="3543128"/>
              <a:ext cx="1105408" cy="621792"/>
            </a:xfrm>
            <a:prstGeom prst="rect">
              <a:avLst/>
            </a:prstGeom>
          </p:spPr>
        </p:pic>
        <p:pic>
          <p:nvPicPr>
            <p:cNvPr id="49" name="Picture 48">
              <a:extLst>
                <a:ext uri="{FF2B5EF4-FFF2-40B4-BE49-F238E27FC236}">
                  <a16:creationId xmlns:a16="http://schemas.microsoft.com/office/drawing/2014/main" id="{FAC38B37-EF64-F832-6BDE-ED73BBDC78F1}"/>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bwMode="gray">
            <a:xfrm>
              <a:off x="5365956" y="4269958"/>
              <a:ext cx="1105408" cy="621792"/>
            </a:xfrm>
            <a:prstGeom prst="rect">
              <a:avLst/>
            </a:prstGeom>
          </p:spPr>
        </p:pic>
        <p:pic>
          <p:nvPicPr>
            <p:cNvPr id="50" name="Picture 49">
              <a:extLst>
                <a:ext uri="{FF2B5EF4-FFF2-40B4-BE49-F238E27FC236}">
                  <a16:creationId xmlns:a16="http://schemas.microsoft.com/office/drawing/2014/main" id="{E76B5754-5231-6A1C-C527-F834C94802BB}"/>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bwMode="gray">
            <a:xfrm>
              <a:off x="6571482" y="4269958"/>
              <a:ext cx="1105408" cy="621792"/>
            </a:xfrm>
            <a:prstGeom prst="rect">
              <a:avLst/>
            </a:prstGeom>
          </p:spPr>
        </p:pic>
        <p:pic>
          <p:nvPicPr>
            <p:cNvPr id="51" name="Picture 50">
              <a:extLst>
                <a:ext uri="{FF2B5EF4-FFF2-40B4-BE49-F238E27FC236}">
                  <a16:creationId xmlns:a16="http://schemas.microsoft.com/office/drawing/2014/main" id="{7AFBDA76-895B-04B7-4220-CC815CA11C51}"/>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bwMode="gray">
            <a:xfrm>
              <a:off x="7778031" y="4269958"/>
              <a:ext cx="1103364" cy="621792"/>
            </a:xfrm>
            <a:prstGeom prst="rect">
              <a:avLst/>
            </a:prstGeom>
          </p:spPr>
        </p:pic>
        <p:pic>
          <p:nvPicPr>
            <p:cNvPr id="52" name="Picture 51">
              <a:extLst>
                <a:ext uri="{FF2B5EF4-FFF2-40B4-BE49-F238E27FC236}">
                  <a16:creationId xmlns:a16="http://schemas.microsoft.com/office/drawing/2014/main" id="{8E9B7535-A1BC-7F46-B776-78109639127F}"/>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bwMode="gray">
            <a:xfrm>
              <a:off x="8983558" y="4269958"/>
              <a:ext cx="1103364" cy="621792"/>
            </a:xfrm>
            <a:prstGeom prst="rect">
              <a:avLst/>
            </a:prstGeom>
          </p:spPr>
        </p:pic>
        <p:pic>
          <p:nvPicPr>
            <p:cNvPr id="53" name="Picture 52">
              <a:extLst>
                <a:ext uri="{FF2B5EF4-FFF2-40B4-BE49-F238E27FC236}">
                  <a16:creationId xmlns:a16="http://schemas.microsoft.com/office/drawing/2014/main" id="{614132B1-D215-E968-3899-A2AC8862045D}"/>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bwMode="gray">
            <a:xfrm>
              <a:off x="10188063" y="4269958"/>
              <a:ext cx="1105408" cy="621792"/>
            </a:xfrm>
            <a:prstGeom prst="rect">
              <a:avLst/>
            </a:prstGeom>
          </p:spPr>
        </p:pic>
        <p:pic>
          <p:nvPicPr>
            <p:cNvPr id="54" name="Picture 53">
              <a:extLst>
                <a:ext uri="{FF2B5EF4-FFF2-40B4-BE49-F238E27FC236}">
                  <a16:creationId xmlns:a16="http://schemas.microsoft.com/office/drawing/2014/main" id="{D3A70C93-0ACC-204D-A432-8B93A28DB948}"/>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bwMode="gray">
            <a:xfrm>
              <a:off x="4160429" y="4996787"/>
              <a:ext cx="1105408" cy="621792"/>
            </a:xfrm>
            <a:prstGeom prst="rect">
              <a:avLst/>
            </a:prstGeom>
          </p:spPr>
        </p:pic>
        <p:pic>
          <p:nvPicPr>
            <p:cNvPr id="60" name="Picture 59">
              <a:extLst>
                <a:ext uri="{FF2B5EF4-FFF2-40B4-BE49-F238E27FC236}">
                  <a16:creationId xmlns:a16="http://schemas.microsoft.com/office/drawing/2014/main" id="{FED3F026-748A-2023-1CF9-FD80F52DB3A6}"/>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bwMode="gray">
            <a:xfrm>
              <a:off x="5365956" y="4996787"/>
              <a:ext cx="1105408" cy="621792"/>
            </a:xfrm>
            <a:prstGeom prst="rect">
              <a:avLst/>
            </a:prstGeom>
          </p:spPr>
        </p:pic>
        <p:pic>
          <p:nvPicPr>
            <p:cNvPr id="66" name="Picture 65">
              <a:extLst>
                <a:ext uri="{FF2B5EF4-FFF2-40B4-BE49-F238E27FC236}">
                  <a16:creationId xmlns:a16="http://schemas.microsoft.com/office/drawing/2014/main" id="{DD7CE829-C8EC-6192-1F31-08A2D200BC52}"/>
                </a:ext>
              </a:extLst>
            </p:cNvPr>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bwMode="gray">
            <a:xfrm>
              <a:off x="6571482" y="4996787"/>
              <a:ext cx="1105408" cy="621792"/>
            </a:xfrm>
            <a:prstGeom prst="rect">
              <a:avLst/>
            </a:prstGeom>
          </p:spPr>
        </p:pic>
        <p:pic>
          <p:nvPicPr>
            <p:cNvPr id="76" name="Picture 75">
              <a:extLst>
                <a:ext uri="{FF2B5EF4-FFF2-40B4-BE49-F238E27FC236}">
                  <a16:creationId xmlns:a16="http://schemas.microsoft.com/office/drawing/2014/main" id="{4EC736C4-87C8-E3A5-4649-272ABBBC4533}"/>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bwMode="gray">
            <a:xfrm>
              <a:off x="4160429" y="5724787"/>
              <a:ext cx="1105408" cy="621792"/>
            </a:xfrm>
            <a:prstGeom prst="rect">
              <a:avLst/>
            </a:prstGeom>
            <a:ln w="3175">
              <a:solidFill>
                <a:srgbClr val="C1BFFF"/>
              </a:solidFill>
            </a:ln>
          </p:spPr>
        </p:pic>
        <p:pic>
          <p:nvPicPr>
            <p:cNvPr id="79" name="Picture 78">
              <a:extLst>
                <a:ext uri="{FF2B5EF4-FFF2-40B4-BE49-F238E27FC236}">
                  <a16:creationId xmlns:a16="http://schemas.microsoft.com/office/drawing/2014/main" id="{2139647E-7084-C988-BBAA-315FF0DF1F55}"/>
                </a:ext>
              </a:extLst>
            </p:cNvPr>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bwMode="gray">
            <a:xfrm>
              <a:off x="5365956" y="5725957"/>
              <a:ext cx="1105408" cy="621792"/>
            </a:xfrm>
            <a:prstGeom prst="rect">
              <a:avLst/>
            </a:prstGeom>
          </p:spPr>
        </p:pic>
        <p:pic>
          <p:nvPicPr>
            <p:cNvPr id="81" name="Picture 80">
              <a:extLst>
                <a:ext uri="{FF2B5EF4-FFF2-40B4-BE49-F238E27FC236}">
                  <a16:creationId xmlns:a16="http://schemas.microsoft.com/office/drawing/2014/main" id="{5BD7527B-CE87-869D-30A3-817A82440DB1}"/>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bwMode="gray">
            <a:xfrm>
              <a:off x="8982536" y="4996787"/>
              <a:ext cx="1105408" cy="621792"/>
            </a:xfrm>
            <a:prstGeom prst="rect">
              <a:avLst/>
            </a:prstGeom>
          </p:spPr>
        </p:pic>
        <p:pic>
          <p:nvPicPr>
            <p:cNvPr id="82" name="Picture 81">
              <a:extLst>
                <a:ext uri="{FF2B5EF4-FFF2-40B4-BE49-F238E27FC236}">
                  <a16:creationId xmlns:a16="http://schemas.microsoft.com/office/drawing/2014/main" id="{81ED6A5E-0371-C373-F18D-CFA5785CD9B0}"/>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bwMode="gray">
            <a:xfrm>
              <a:off x="6571482" y="5724787"/>
              <a:ext cx="1105408" cy="621792"/>
            </a:xfrm>
            <a:prstGeom prst="rect">
              <a:avLst/>
            </a:prstGeom>
          </p:spPr>
        </p:pic>
        <p:pic>
          <p:nvPicPr>
            <p:cNvPr id="83" name="Picture 82">
              <a:extLst>
                <a:ext uri="{FF2B5EF4-FFF2-40B4-BE49-F238E27FC236}">
                  <a16:creationId xmlns:a16="http://schemas.microsoft.com/office/drawing/2014/main" id="{8984C9CC-368A-4029-D1BC-939E46F40CC6}"/>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bwMode="gray">
            <a:xfrm>
              <a:off x="8984616" y="5724787"/>
              <a:ext cx="1105408" cy="621792"/>
            </a:xfrm>
            <a:prstGeom prst="rect">
              <a:avLst/>
            </a:prstGeom>
          </p:spPr>
        </p:pic>
        <p:pic>
          <p:nvPicPr>
            <p:cNvPr id="84" name="Picture 83">
              <a:extLst>
                <a:ext uri="{FF2B5EF4-FFF2-40B4-BE49-F238E27FC236}">
                  <a16:creationId xmlns:a16="http://schemas.microsoft.com/office/drawing/2014/main" id="{3C92276C-5CDC-F685-D3F9-E2486F943483}"/>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bwMode="gray">
            <a:xfrm>
              <a:off x="7774929" y="5724787"/>
              <a:ext cx="1105408" cy="621792"/>
            </a:xfrm>
            <a:prstGeom prst="rect">
              <a:avLst/>
            </a:prstGeom>
          </p:spPr>
        </p:pic>
        <p:pic>
          <p:nvPicPr>
            <p:cNvPr id="87" name="Picture 86">
              <a:extLst>
                <a:ext uri="{FF2B5EF4-FFF2-40B4-BE49-F238E27FC236}">
                  <a16:creationId xmlns:a16="http://schemas.microsoft.com/office/drawing/2014/main" id="{059E836F-2B00-A81C-5FBD-99195CCEC133}"/>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bwMode="gray">
            <a:xfrm>
              <a:off x="10188063" y="5724787"/>
              <a:ext cx="1105408" cy="621792"/>
            </a:xfrm>
            <a:prstGeom prst="rect">
              <a:avLst/>
            </a:prstGeom>
          </p:spPr>
        </p:pic>
        <p:pic>
          <p:nvPicPr>
            <p:cNvPr id="88" name="Picture 87">
              <a:extLst>
                <a:ext uri="{FF2B5EF4-FFF2-40B4-BE49-F238E27FC236}">
                  <a16:creationId xmlns:a16="http://schemas.microsoft.com/office/drawing/2014/main" id="{250E2C0C-640E-1EC9-8254-B45ED181423C}"/>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bwMode="gray">
            <a:xfrm>
              <a:off x="7777009" y="4996787"/>
              <a:ext cx="1105408" cy="621792"/>
            </a:xfrm>
            <a:prstGeom prst="rect">
              <a:avLst/>
            </a:prstGeom>
            <a:ln w="3175">
              <a:solidFill>
                <a:srgbClr val="C1BFFF"/>
              </a:solidFill>
            </a:ln>
          </p:spPr>
        </p:pic>
        <p:pic>
          <p:nvPicPr>
            <p:cNvPr id="89" name="Picture 88">
              <a:extLst>
                <a:ext uri="{FF2B5EF4-FFF2-40B4-BE49-F238E27FC236}">
                  <a16:creationId xmlns:a16="http://schemas.microsoft.com/office/drawing/2014/main" id="{73D3599F-D3C7-F989-203A-EE043AB2EF91}"/>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a:off x="10188063" y="4996787"/>
              <a:ext cx="1105408" cy="621792"/>
            </a:xfrm>
            <a:prstGeom prst="rect">
              <a:avLst/>
            </a:prstGeom>
          </p:spPr>
        </p:pic>
        <p:pic>
          <p:nvPicPr>
            <p:cNvPr id="90" name="Picture 89">
              <a:extLst>
                <a:ext uri="{FF2B5EF4-FFF2-40B4-BE49-F238E27FC236}">
                  <a16:creationId xmlns:a16="http://schemas.microsoft.com/office/drawing/2014/main" id="{E495B4B1-8B6E-44F0-8837-BA0D467DEC9B}"/>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4160429" y="3544298"/>
              <a:ext cx="1105408" cy="621792"/>
            </a:xfrm>
            <a:prstGeom prst="rect">
              <a:avLst/>
            </a:prstGeom>
          </p:spPr>
        </p:pic>
        <p:pic>
          <p:nvPicPr>
            <p:cNvPr id="91" name="Picture 90">
              <a:extLst>
                <a:ext uri="{FF2B5EF4-FFF2-40B4-BE49-F238E27FC236}">
                  <a16:creationId xmlns:a16="http://schemas.microsoft.com/office/drawing/2014/main" id="{A694B096-DFD3-ACC0-EF48-D34C836372BD}"/>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4160429" y="4269958"/>
              <a:ext cx="1105408" cy="621792"/>
            </a:xfrm>
            <a:prstGeom prst="rect">
              <a:avLst/>
            </a:prstGeom>
          </p:spPr>
        </p:pic>
      </p:grpSp>
    </p:spTree>
    <p:extLst>
      <p:ext uri="{BB962C8B-B14F-4D97-AF65-F5344CB8AC3E}">
        <p14:creationId xmlns:p14="http://schemas.microsoft.com/office/powerpoint/2010/main" val="37648681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User Guide: Color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 name="Section">
            <a:extLst>
              <a:ext uri="{FF2B5EF4-FFF2-40B4-BE49-F238E27FC236}">
                <a16:creationId xmlns:a16="http://schemas.microsoft.com/office/drawing/2014/main" id="{267FD5A7-2F40-29A2-DD34-E71622772FE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Color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644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noProof="0"/>
              <a:t>Pearson Purple is the cornerstone of our brand identity. This lead color is the foundation for all design and branding touchpoints, supported by the primary purples.</a:t>
            </a:r>
          </a:p>
          <a:p>
            <a:r>
              <a:rPr lang="en-US" b="1" noProof="0"/>
              <a:t>Primary colors: </a:t>
            </a:r>
            <a:r>
              <a:rPr lang="en-US" noProof="0"/>
              <a:t>The key supporting colors, reinforcing Pearson Purple as the backbone of this brand system. Use these in backgrounds, gradients, and as primary colors within graphic elements.</a:t>
            </a:r>
          </a:p>
          <a:p>
            <a:r>
              <a:rPr lang="en-US" b="1" noProof="0"/>
              <a:t>Secondary color: </a:t>
            </a:r>
            <a:r>
              <a:rPr lang="en-US" noProof="0"/>
              <a:t>Use Amethyst to complement the primary palette and to emphasize shifts in content or highlight key messaging. </a:t>
            </a:r>
          </a:p>
          <a:p>
            <a:r>
              <a:rPr lang="en-US" b="1" noProof="0"/>
              <a:t>Accent colors: </a:t>
            </a:r>
            <a:r>
              <a:rPr lang="en-US" noProof="0"/>
              <a:t>Whenever possible, use the full-strength version of each accent color. When differentiation is needed, tints of these colors can be applied thoughtfully to maintain visual clarity and consistency.</a:t>
            </a:r>
          </a:p>
          <a:p>
            <a:endParaRPr lang="en-US" noProof="0"/>
          </a:p>
        </p:txBody>
      </p:sp>
      <p:grpSp>
        <p:nvGrpSpPr>
          <p:cNvPr id="20" name="Group 19">
            <a:extLst>
              <a:ext uri="{FF2B5EF4-FFF2-40B4-BE49-F238E27FC236}">
                <a16:creationId xmlns:a16="http://schemas.microsoft.com/office/drawing/2014/main" id="{D1107CD9-65E0-13D9-46AB-8F5EBBCC8A4D}"/>
              </a:ext>
              <a:ext uri="{C183D7F6-B498-43B3-948B-1728B52AA6E4}">
                <adec:decorative xmlns:adec="http://schemas.microsoft.com/office/drawing/2017/decorative" val="1"/>
              </a:ext>
            </a:extLst>
          </p:cNvPr>
          <p:cNvGrpSpPr/>
          <p:nvPr userDrawn="1"/>
        </p:nvGrpSpPr>
        <p:grpSpPr bwMode="gray">
          <a:xfrm>
            <a:off x="4294187" y="1185478"/>
            <a:ext cx="1730376" cy="4833245"/>
            <a:chOff x="4294187" y="1368396"/>
            <a:chExt cx="1730376" cy="4273416"/>
          </a:xfrm>
        </p:grpSpPr>
        <p:sp>
          <p:nvSpPr>
            <p:cNvPr id="21" name="Rectangle 20">
              <a:extLst>
                <a:ext uri="{FF2B5EF4-FFF2-40B4-BE49-F238E27FC236}">
                  <a16:creationId xmlns:a16="http://schemas.microsoft.com/office/drawing/2014/main" id="{6E986EC7-2AD2-DB77-AF26-C6EE859722EC}"/>
                </a:ext>
              </a:extLst>
            </p:cNvPr>
            <p:cNvSpPr/>
            <p:nvPr/>
          </p:nvSpPr>
          <p:spPr bwMode="gray">
            <a:xfrm>
              <a:off x="4294188" y="1368396"/>
              <a:ext cx="1730374"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2" name="Rectangle 21">
              <a:extLst>
                <a:ext uri="{FF2B5EF4-FFF2-40B4-BE49-F238E27FC236}">
                  <a16:creationId xmlns:a16="http://schemas.microsoft.com/office/drawing/2014/main" id="{0A324378-83D1-D5EF-0BBE-1EE2FF67E0F3}"/>
                </a:ext>
              </a:extLst>
            </p:cNvPr>
            <p:cNvSpPr/>
            <p:nvPr/>
          </p:nvSpPr>
          <p:spPr bwMode="gray">
            <a:xfrm>
              <a:off x="4294187" y="3545947"/>
              <a:ext cx="930483" cy="1110902"/>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3" name="Group 22">
              <a:extLst>
                <a:ext uri="{FF2B5EF4-FFF2-40B4-BE49-F238E27FC236}">
                  <a16:creationId xmlns:a16="http://schemas.microsoft.com/office/drawing/2014/main" id="{727E7931-7069-B7D5-BFF3-4D9B6A8D692E}"/>
                </a:ext>
              </a:extLst>
            </p:cNvPr>
            <p:cNvGrpSpPr/>
            <p:nvPr/>
          </p:nvGrpSpPr>
          <p:grpSpPr bwMode="gray">
            <a:xfrm>
              <a:off x="4294187" y="5083857"/>
              <a:ext cx="1730374" cy="557955"/>
              <a:chOff x="548639" y="5537577"/>
              <a:chExt cx="2667635" cy="640052"/>
            </a:xfrm>
          </p:grpSpPr>
          <p:sp>
            <p:nvSpPr>
              <p:cNvPr id="31" name="Rectangle 30">
                <a:extLst>
                  <a:ext uri="{FF2B5EF4-FFF2-40B4-BE49-F238E27FC236}">
                    <a16:creationId xmlns:a16="http://schemas.microsoft.com/office/drawing/2014/main" id="{037ECA06-D18B-8942-7506-9CB037696E8D}"/>
                  </a:ext>
                </a:extLst>
              </p:cNvPr>
              <p:cNvSpPr/>
              <p:nvPr/>
            </p:nvSpPr>
            <p:spPr bwMode="gray">
              <a:xfrm>
                <a:off x="548639" y="5537577"/>
                <a:ext cx="2667635" cy="213217"/>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2" name="Rectangle 31">
                <a:extLst>
                  <a:ext uri="{FF2B5EF4-FFF2-40B4-BE49-F238E27FC236}">
                    <a16:creationId xmlns:a16="http://schemas.microsoft.com/office/drawing/2014/main" id="{77973ED2-1002-5E34-F5B7-F2852DD59D30}"/>
                  </a:ext>
                </a:extLst>
              </p:cNvPr>
              <p:cNvSpPr/>
              <p:nvPr/>
            </p:nvSpPr>
            <p:spPr bwMode="gray">
              <a:xfrm>
                <a:off x="548639" y="5752812"/>
                <a:ext cx="2667635" cy="213218"/>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3" name="Rectangle 32">
                <a:extLst>
                  <a:ext uri="{FF2B5EF4-FFF2-40B4-BE49-F238E27FC236}">
                    <a16:creationId xmlns:a16="http://schemas.microsoft.com/office/drawing/2014/main" id="{25103BCF-85AC-430B-A63D-42C6A6AB8E7A}"/>
                  </a:ext>
                </a:extLst>
              </p:cNvPr>
              <p:cNvSpPr/>
              <p:nvPr/>
            </p:nvSpPr>
            <p:spPr bwMode="gray">
              <a:xfrm>
                <a:off x="548639" y="5964411"/>
                <a:ext cx="2667635" cy="213218"/>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4" name="Rectangle 23">
              <a:extLst>
                <a:ext uri="{FF2B5EF4-FFF2-40B4-BE49-F238E27FC236}">
                  <a16:creationId xmlns:a16="http://schemas.microsoft.com/office/drawing/2014/main" id="{0006FF7A-B2F1-65D5-E5F7-D46AB47010AF}"/>
                </a:ext>
              </a:extLst>
            </p:cNvPr>
            <p:cNvSpPr/>
            <p:nvPr/>
          </p:nvSpPr>
          <p:spPr bwMode="gray">
            <a:xfrm>
              <a:off x="5623493" y="1368396"/>
              <a:ext cx="401070" cy="2177551"/>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Rectangle 24">
              <a:extLst>
                <a:ext uri="{FF2B5EF4-FFF2-40B4-BE49-F238E27FC236}">
                  <a16:creationId xmlns:a16="http://schemas.microsoft.com/office/drawing/2014/main" id="{7A7CA108-34F3-55BF-57C4-C08DFB86A5B3}"/>
                </a:ext>
              </a:extLst>
            </p:cNvPr>
            <p:cNvSpPr/>
            <p:nvPr/>
          </p:nvSpPr>
          <p:spPr bwMode="gray">
            <a:xfrm>
              <a:off x="5224670" y="3545947"/>
              <a:ext cx="799893" cy="1110902"/>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26" name="Group 25">
              <a:extLst>
                <a:ext uri="{FF2B5EF4-FFF2-40B4-BE49-F238E27FC236}">
                  <a16:creationId xmlns:a16="http://schemas.microsoft.com/office/drawing/2014/main" id="{F56274A5-8035-D7CC-D422-F52877731AA3}"/>
                </a:ext>
              </a:extLst>
            </p:cNvPr>
            <p:cNvGrpSpPr/>
            <p:nvPr/>
          </p:nvGrpSpPr>
          <p:grpSpPr bwMode="gray">
            <a:xfrm>
              <a:off x="5623493" y="5083857"/>
              <a:ext cx="401070" cy="557954"/>
              <a:chOff x="548639" y="5537577"/>
              <a:chExt cx="2667635" cy="640052"/>
            </a:xfrm>
          </p:grpSpPr>
          <p:sp>
            <p:nvSpPr>
              <p:cNvPr id="28" name="Rectangle 27">
                <a:extLst>
                  <a:ext uri="{FF2B5EF4-FFF2-40B4-BE49-F238E27FC236}">
                    <a16:creationId xmlns:a16="http://schemas.microsoft.com/office/drawing/2014/main" id="{8ACB260B-5130-A7C0-D074-374147DE992E}"/>
                  </a:ext>
                </a:extLst>
              </p:cNvPr>
              <p:cNvSpPr/>
              <p:nvPr/>
            </p:nvSpPr>
            <p:spPr bwMode="gray">
              <a:xfrm>
                <a:off x="548639" y="5537577"/>
                <a:ext cx="2667635" cy="213218"/>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9" name="Rectangle 28">
                <a:extLst>
                  <a:ext uri="{FF2B5EF4-FFF2-40B4-BE49-F238E27FC236}">
                    <a16:creationId xmlns:a16="http://schemas.microsoft.com/office/drawing/2014/main" id="{D90D97F1-4994-E763-7575-9C7294D22915}"/>
                  </a:ext>
                </a:extLst>
              </p:cNvPr>
              <p:cNvSpPr/>
              <p:nvPr/>
            </p:nvSpPr>
            <p:spPr bwMode="gray">
              <a:xfrm>
                <a:off x="548639" y="5752813"/>
                <a:ext cx="2667635" cy="213218"/>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30" name="Rectangle 29">
                <a:extLst>
                  <a:ext uri="{FF2B5EF4-FFF2-40B4-BE49-F238E27FC236}">
                    <a16:creationId xmlns:a16="http://schemas.microsoft.com/office/drawing/2014/main" id="{24DC421A-46CF-147D-E315-C11ED06596C6}"/>
                  </a:ext>
                </a:extLst>
              </p:cNvPr>
              <p:cNvSpPr/>
              <p:nvPr/>
            </p:nvSpPr>
            <p:spPr bwMode="gray">
              <a:xfrm>
                <a:off x="548639" y="5964411"/>
                <a:ext cx="2667635" cy="213218"/>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27" name="Rectangle 26">
              <a:extLst>
                <a:ext uri="{FF2B5EF4-FFF2-40B4-BE49-F238E27FC236}">
                  <a16:creationId xmlns:a16="http://schemas.microsoft.com/office/drawing/2014/main" id="{C5650621-A00F-C333-274D-C7A743B381FA}"/>
                </a:ext>
              </a:extLst>
            </p:cNvPr>
            <p:cNvSpPr/>
            <p:nvPr/>
          </p:nvSpPr>
          <p:spPr bwMode="gray">
            <a:xfrm>
              <a:off x="4294187" y="4648757"/>
              <a:ext cx="1730374" cy="442414"/>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sp>
        <p:nvSpPr>
          <p:cNvPr id="34" name="Subhead 1">
            <a:extLst>
              <a:ext uri="{FF2B5EF4-FFF2-40B4-BE49-F238E27FC236}">
                <a16:creationId xmlns:a16="http://schemas.microsoft.com/office/drawing/2014/main" id="{052232CE-5162-C5BC-3B5C-E6129E74FC2C}"/>
              </a:ext>
            </a:extLst>
          </p:cNvPr>
          <p:cNvSpPr txBox="1">
            <a:spLocks/>
          </p:cNvSpPr>
          <p:nvPr userDrawn="1"/>
        </p:nvSpPr>
        <p:spPr bwMode="gray">
          <a:xfrm>
            <a:off x="7094973" y="938169"/>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Pearson Purple</a:t>
            </a:r>
          </a:p>
        </p:txBody>
      </p:sp>
      <p:cxnSp>
        <p:nvCxnSpPr>
          <p:cNvPr id="35" name="Straight Connector 34">
            <a:extLst>
              <a:ext uri="{FF2B5EF4-FFF2-40B4-BE49-F238E27FC236}">
                <a16:creationId xmlns:a16="http://schemas.microsoft.com/office/drawing/2014/main" id="{A876E7CF-68A5-1193-2438-A9FFF99E4169}"/>
              </a:ext>
              <a:ext uri="{C183D7F6-B498-43B3-948B-1728B52AA6E4}">
                <adec:decorative xmlns:adec="http://schemas.microsoft.com/office/drawing/2017/decorative" val="1"/>
              </a:ext>
            </a:extLst>
          </p:cNvPr>
          <p:cNvCxnSpPr>
            <a:cxnSpLocks/>
          </p:cNvCxnSpPr>
          <p:nvPr userDrawn="1"/>
        </p:nvCxnSpPr>
        <p:spPr bwMode="gray">
          <a:xfrm>
            <a:off x="7094972" y="118547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36" name="Swatch 1">
            <a:extLst>
              <a:ext uri="{FF2B5EF4-FFF2-40B4-BE49-F238E27FC236}">
                <a16:creationId xmlns:a16="http://schemas.microsoft.com/office/drawing/2014/main" id="{1CE9060D-0348-F49D-2593-609CB6832DD0}"/>
              </a:ext>
              <a:ext uri="{C183D7F6-B498-43B3-948B-1728B52AA6E4}">
                <adec:decorative xmlns:adec="http://schemas.microsoft.com/office/drawing/2017/decorative" val="1"/>
              </a:ext>
            </a:extLst>
          </p:cNvPr>
          <p:cNvSpPr/>
          <p:nvPr userDrawn="1"/>
        </p:nvSpPr>
        <p:spPr bwMode="gray">
          <a:xfrm>
            <a:off x="7094972" y="1270515"/>
            <a:ext cx="800175" cy="24436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37" name="Color 1">
            <a:extLst>
              <a:ext uri="{FF2B5EF4-FFF2-40B4-BE49-F238E27FC236}">
                <a16:creationId xmlns:a16="http://schemas.microsoft.com/office/drawing/2014/main" id="{4E5B2A94-D280-1CEA-36AD-3DC041FD9E6A}"/>
              </a:ext>
            </a:extLst>
          </p:cNvPr>
          <p:cNvSpPr txBox="1">
            <a:spLocks/>
          </p:cNvSpPr>
          <p:nvPr userDrawn="1"/>
        </p:nvSpPr>
        <p:spPr bwMode="gray">
          <a:xfrm>
            <a:off x="8029411" y="127051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Pearson Purple</a:t>
            </a:r>
          </a:p>
        </p:txBody>
      </p:sp>
      <p:sp>
        <p:nvSpPr>
          <p:cNvPr id="38" name="HEX 1">
            <a:extLst>
              <a:ext uri="{FF2B5EF4-FFF2-40B4-BE49-F238E27FC236}">
                <a16:creationId xmlns:a16="http://schemas.microsoft.com/office/drawing/2014/main" id="{0C326F51-2D19-C1F1-E825-5F7E224F9F3B}"/>
              </a:ext>
            </a:extLst>
          </p:cNvPr>
          <p:cNvSpPr txBox="1">
            <a:spLocks/>
          </p:cNvSpPr>
          <p:nvPr userDrawn="1"/>
        </p:nvSpPr>
        <p:spPr bwMode="gray">
          <a:xfrm>
            <a:off x="8971017" y="1270516"/>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#0D004D</a:t>
            </a:r>
          </a:p>
        </p:txBody>
      </p:sp>
      <p:sp>
        <p:nvSpPr>
          <p:cNvPr id="39" name="RGB 1">
            <a:extLst>
              <a:ext uri="{FF2B5EF4-FFF2-40B4-BE49-F238E27FC236}">
                <a16:creationId xmlns:a16="http://schemas.microsoft.com/office/drawing/2014/main" id="{629845AA-E2D2-0003-4C13-6046322A95E0}"/>
              </a:ext>
            </a:extLst>
          </p:cNvPr>
          <p:cNvSpPr txBox="1">
            <a:spLocks/>
          </p:cNvSpPr>
          <p:nvPr userDrawn="1"/>
        </p:nvSpPr>
        <p:spPr bwMode="gray">
          <a:xfrm>
            <a:off x="9765449" y="1270516"/>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R13 G0 B77</a:t>
            </a:r>
          </a:p>
        </p:txBody>
      </p:sp>
      <p:sp>
        <p:nvSpPr>
          <p:cNvPr id="40" name="Subhead 2">
            <a:extLst>
              <a:ext uri="{FF2B5EF4-FFF2-40B4-BE49-F238E27FC236}">
                <a16:creationId xmlns:a16="http://schemas.microsoft.com/office/drawing/2014/main" id="{D69037FD-5176-4397-664D-2A2294443715}"/>
              </a:ext>
            </a:extLst>
          </p:cNvPr>
          <p:cNvSpPr txBox="1">
            <a:spLocks/>
          </p:cNvSpPr>
          <p:nvPr userDrawn="1"/>
        </p:nvSpPr>
        <p:spPr bwMode="gray">
          <a:xfrm>
            <a:off x="7094973" y="1774883"/>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Primary Colors</a:t>
            </a:r>
          </a:p>
        </p:txBody>
      </p:sp>
      <p:cxnSp>
        <p:nvCxnSpPr>
          <p:cNvPr id="41" name="Straight Connector 40">
            <a:extLst>
              <a:ext uri="{FF2B5EF4-FFF2-40B4-BE49-F238E27FC236}">
                <a16:creationId xmlns:a16="http://schemas.microsoft.com/office/drawing/2014/main" id="{18890CAB-CB18-F8DC-DA2B-77F8A906FF73}"/>
              </a:ext>
              <a:ext uri="{C183D7F6-B498-43B3-948B-1728B52AA6E4}">
                <adec:decorative xmlns:adec="http://schemas.microsoft.com/office/drawing/2017/decorative" val="1"/>
              </a:ext>
            </a:extLst>
          </p:cNvPr>
          <p:cNvCxnSpPr>
            <a:cxnSpLocks/>
          </p:cNvCxnSpPr>
          <p:nvPr userDrawn="1"/>
        </p:nvCxnSpPr>
        <p:spPr bwMode="gray">
          <a:xfrm>
            <a:off x="7094972" y="2022019"/>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2" name="Swatch 2">
            <a:extLst>
              <a:ext uri="{FF2B5EF4-FFF2-40B4-BE49-F238E27FC236}">
                <a16:creationId xmlns:a16="http://schemas.microsoft.com/office/drawing/2014/main" id="{B4CC379D-2B26-06C3-B433-AC2F54D6A098}"/>
              </a:ext>
              <a:ext uri="{C183D7F6-B498-43B3-948B-1728B52AA6E4}">
                <adec:decorative xmlns:adec="http://schemas.microsoft.com/office/drawing/2017/decorative" val="1"/>
              </a:ext>
            </a:extLst>
          </p:cNvPr>
          <p:cNvSpPr/>
          <p:nvPr userDrawn="1"/>
        </p:nvSpPr>
        <p:spPr bwMode="gray">
          <a:xfrm>
            <a:off x="7094972" y="2082882"/>
            <a:ext cx="800175" cy="244360"/>
          </a:xfrm>
          <a:prstGeom prst="rect">
            <a:avLst/>
          </a:prstGeom>
          <a:solidFill>
            <a:srgbClr val="C1B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rPr>
              <a:t>Text</a:t>
            </a:r>
          </a:p>
        </p:txBody>
      </p:sp>
      <p:sp>
        <p:nvSpPr>
          <p:cNvPr id="43" name="Color 2">
            <a:extLst>
              <a:ext uri="{FF2B5EF4-FFF2-40B4-BE49-F238E27FC236}">
                <a16:creationId xmlns:a16="http://schemas.microsoft.com/office/drawing/2014/main" id="{ACEB3293-F257-0271-2A15-9E55FE2F8444}"/>
              </a:ext>
            </a:extLst>
          </p:cNvPr>
          <p:cNvSpPr txBox="1">
            <a:spLocks/>
          </p:cNvSpPr>
          <p:nvPr userDrawn="1"/>
        </p:nvSpPr>
        <p:spPr bwMode="gray">
          <a:xfrm>
            <a:off x="8029411" y="208288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Light Purple</a:t>
            </a:r>
          </a:p>
        </p:txBody>
      </p:sp>
      <p:sp>
        <p:nvSpPr>
          <p:cNvPr id="44" name="HEX 2">
            <a:extLst>
              <a:ext uri="{FF2B5EF4-FFF2-40B4-BE49-F238E27FC236}">
                <a16:creationId xmlns:a16="http://schemas.microsoft.com/office/drawing/2014/main" id="{73A8D1E7-C90F-3253-DDE2-ED90603FBD48}"/>
              </a:ext>
            </a:extLst>
          </p:cNvPr>
          <p:cNvSpPr txBox="1">
            <a:spLocks/>
          </p:cNvSpPr>
          <p:nvPr userDrawn="1"/>
        </p:nvSpPr>
        <p:spPr bwMode="gray">
          <a:xfrm>
            <a:off x="8971017" y="208288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#C1BFFF</a:t>
            </a:r>
          </a:p>
        </p:txBody>
      </p:sp>
      <p:sp>
        <p:nvSpPr>
          <p:cNvPr id="45" name="RGB 2">
            <a:extLst>
              <a:ext uri="{FF2B5EF4-FFF2-40B4-BE49-F238E27FC236}">
                <a16:creationId xmlns:a16="http://schemas.microsoft.com/office/drawing/2014/main" id="{57F1D5CE-12CB-EC70-9F7A-958836867956}"/>
              </a:ext>
            </a:extLst>
          </p:cNvPr>
          <p:cNvSpPr txBox="1">
            <a:spLocks/>
          </p:cNvSpPr>
          <p:nvPr userDrawn="1"/>
        </p:nvSpPr>
        <p:spPr bwMode="gray">
          <a:xfrm>
            <a:off x="9765449" y="208288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R193 G191 B255</a:t>
            </a:r>
          </a:p>
        </p:txBody>
      </p:sp>
      <p:cxnSp>
        <p:nvCxnSpPr>
          <p:cNvPr id="46" name="Straight Connector 45">
            <a:extLst>
              <a:ext uri="{FF2B5EF4-FFF2-40B4-BE49-F238E27FC236}">
                <a16:creationId xmlns:a16="http://schemas.microsoft.com/office/drawing/2014/main" id="{5B0E85AD-5A5F-1607-2BD4-344A8FD66C96}"/>
              </a:ext>
              <a:ext uri="{C183D7F6-B498-43B3-948B-1728B52AA6E4}">
                <adec:decorative xmlns:adec="http://schemas.microsoft.com/office/drawing/2017/decorative" val="1"/>
              </a:ext>
            </a:extLst>
          </p:cNvPr>
          <p:cNvCxnSpPr>
            <a:cxnSpLocks/>
          </p:cNvCxnSpPr>
          <p:nvPr userDrawn="1"/>
        </p:nvCxnSpPr>
        <p:spPr bwMode="gray">
          <a:xfrm>
            <a:off x="7094972" y="2390083"/>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47" name="Swatch 3">
            <a:extLst>
              <a:ext uri="{FF2B5EF4-FFF2-40B4-BE49-F238E27FC236}">
                <a16:creationId xmlns:a16="http://schemas.microsoft.com/office/drawing/2014/main" id="{FACD8218-F95B-1BD2-E107-E86FF79E5167}"/>
              </a:ext>
              <a:ext uri="{C183D7F6-B498-43B3-948B-1728B52AA6E4}">
                <adec:decorative xmlns:adec="http://schemas.microsoft.com/office/drawing/2017/decorative" val="1"/>
              </a:ext>
            </a:extLst>
          </p:cNvPr>
          <p:cNvSpPr/>
          <p:nvPr userDrawn="1"/>
        </p:nvSpPr>
        <p:spPr bwMode="gray">
          <a:xfrm>
            <a:off x="7094972" y="2453362"/>
            <a:ext cx="800175" cy="24436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D004D"/>
              </a:solidFill>
              <a:effectLst/>
              <a:uLnTx/>
              <a:uFillTx/>
              <a:latin typeface="Plus Jakarta Sans Medium" panose="020B0604030504040204"/>
              <a:ea typeface="+mn-ea"/>
              <a:cs typeface="+mn-cs"/>
            </a:endParaRPr>
          </a:p>
        </p:txBody>
      </p:sp>
      <p:sp>
        <p:nvSpPr>
          <p:cNvPr id="48" name="Color 3">
            <a:extLst>
              <a:ext uri="{FF2B5EF4-FFF2-40B4-BE49-F238E27FC236}">
                <a16:creationId xmlns:a16="http://schemas.microsoft.com/office/drawing/2014/main" id="{34D8ACCD-355F-B4F3-9DCC-9D2063A75624}"/>
              </a:ext>
            </a:extLst>
          </p:cNvPr>
          <p:cNvSpPr txBox="1">
            <a:spLocks/>
          </p:cNvSpPr>
          <p:nvPr userDrawn="1"/>
        </p:nvSpPr>
        <p:spPr bwMode="gray">
          <a:xfrm>
            <a:off x="8029411" y="245336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Mist Purple</a:t>
            </a:r>
          </a:p>
        </p:txBody>
      </p:sp>
      <p:sp>
        <p:nvSpPr>
          <p:cNvPr id="49" name="HEX 3">
            <a:extLst>
              <a:ext uri="{FF2B5EF4-FFF2-40B4-BE49-F238E27FC236}">
                <a16:creationId xmlns:a16="http://schemas.microsoft.com/office/drawing/2014/main" id="{38604BEF-9E86-68CE-5660-C6AD4EB471BB}"/>
              </a:ext>
            </a:extLst>
          </p:cNvPr>
          <p:cNvSpPr txBox="1">
            <a:spLocks/>
          </p:cNvSpPr>
          <p:nvPr userDrawn="1"/>
        </p:nvSpPr>
        <p:spPr bwMode="gray">
          <a:xfrm>
            <a:off x="8971017" y="245336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#EDECF6</a:t>
            </a:r>
          </a:p>
        </p:txBody>
      </p:sp>
      <p:sp>
        <p:nvSpPr>
          <p:cNvPr id="50" name="RGB 3">
            <a:extLst>
              <a:ext uri="{FF2B5EF4-FFF2-40B4-BE49-F238E27FC236}">
                <a16:creationId xmlns:a16="http://schemas.microsoft.com/office/drawing/2014/main" id="{0D9BE44A-C2D2-7CCF-0B49-2E8C1EBB1751}"/>
              </a:ext>
            </a:extLst>
          </p:cNvPr>
          <p:cNvSpPr txBox="1">
            <a:spLocks/>
          </p:cNvSpPr>
          <p:nvPr userDrawn="1"/>
        </p:nvSpPr>
        <p:spPr bwMode="gray">
          <a:xfrm>
            <a:off x="9765449" y="245336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R237 G236 B246</a:t>
            </a:r>
          </a:p>
        </p:txBody>
      </p:sp>
      <p:sp>
        <p:nvSpPr>
          <p:cNvPr id="51" name="Subhead 3">
            <a:extLst>
              <a:ext uri="{FF2B5EF4-FFF2-40B4-BE49-F238E27FC236}">
                <a16:creationId xmlns:a16="http://schemas.microsoft.com/office/drawing/2014/main" id="{FD988E66-8E42-9FBF-A57A-BE979756051D}"/>
              </a:ext>
            </a:extLst>
          </p:cNvPr>
          <p:cNvSpPr txBox="1">
            <a:spLocks/>
          </p:cNvSpPr>
          <p:nvPr userDrawn="1"/>
        </p:nvSpPr>
        <p:spPr bwMode="gray">
          <a:xfrm>
            <a:off x="7094973" y="2931330"/>
            <a:ext cx="1115200"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Secondary Color</a:t>
            </a:r>
          </a:p>
        </p:txBody>
      </p:sp>
      <p:cxnSp>
        <p:nvCxnSpPr>
          <p:cNvPr id="52" name="Straight Connector 51">
            <a:extLst>
              <a:ext uri="{FF2B5EF4-FFF2-40B4-BE49-F238E27FC236}">
                <a16:creationId xmlns:a16="http://schemas.microsoft.com/office/drawing/2014/main" id="{776F1FEA-33F7-7BB2-7EE0-A8C1A473891F}"/>
              </a:ext>
              <a:ext uri="{C183D7F6-B498-43B3-948B-1728B52AA6E4}">
                <adec:decorative xmlns:adec="http://schemas.microsoft.com/office/drawing/2017/decorative" val="1"/>
              </a:ext>
            </a:extLst>
          </p:cNvPr>
          <p:cNvCxnSpPr>
            <a:cxnSpLocks/>
          </p:cNvCxnSpPr>
          <p:nvPr userDrawn="1"/>
        </p:nvCxnSpPr>
        <p:spPr bwMode="gray">
          <a:xfrm>
            <a:off x="7094972" y="3179215"/>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53" name="Swatch 4">
            <a:extLst>
              <a:ext uri="{FF2B5EF4-FFF2-40B4-BE49-F238E27FC236}">
                <a16:creationId xmlns:a16="http://schemas.microsoft.com/office/drawing/2014/main" id="{2A7595F5-D95F-C513-5A14-0B713B2A3BE1}"/>
              </a:ext>
              <a:ext uri="{C183D7F6-B498-43B3-948B-1728B52AA6E4}">
                <adec:decorative xmlns:adec="http://schemas.microsoft.com/office/drawing/2017/decorative" val="1"/>
              </a:ext>
            </a:extLst>
          </p:cNvPr>
          <p:cNvSpPr/>
          <p:nvPr userDrawn="1"/>
        </p:nvSpPr>
        <p:spPr bwMode="gray">
          <a:xfrm>
            <a:off x="7094972" y="3243212"/>
            <a:ext cx="800175" cy="244360"/>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rPr>
              <a:t>Text</a:t>
            </a:r>
          </a:p>
        </p:txBody>
      </p:sp>
      <p:sp>
        <p:nvSpPr>
          <p:cNvPr id="54" name="Color 4">
            <a:extLst>
              <a:ext uri="{FF2B5EF4-FFF2-40B4-BE49-F238E27FC236}">
                <a16:creationId xmlns:a16="http://schemas.microsoft.com/office/drawing/2014/main" id="{6DDE742A-49BE-D347-177C-8E62614B8298}"/>
              </a:ext>
            </a:extLst>
          </p:cNvPr>
          <p:cNvSpPr txBox="1">
            <a:spLocks/>
          </p:cNvSpPr>
          <p:nvPr userDrawn="1"/>
        </p:nvSpPr>
        <p:spPr bwMode="gray">
          <a:xfrm>
            <a:off x="8029411" y="324321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Amethyst</a:t>
            </a:r>
          </a:p>
        </p:txBody>
      </p:sp>
      <p:sp>
        <p:nvSpPr>
          <p:cNvPr id="87" name="HEX 4">
            <a:extLst>
              <a:ext uri="{FF2B5EF4-FFF2-40B4-BE49-F238E27FC236}">
                <a16:creationId xmlns:a16="http://schemas.microsoft.com/office/drawing/2014/main" id="{F542E182-5F51-1965-B10D-509006FFC9C8}"/>
              </a:ext>
            </a:extLst>
          </p:cNvPr>
          <p:cNvSpPr txBox="1">
            <a:spLocks/>
          </p:cNvSpPr>
          <p:nvPr userDrawn="1"/>
        </p:nvSpPr>
        <p:spPr bwMode="gray">
          <a:xfrm>
            <a:off x="8971017" y="324321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#512EAB</a:t>
            </a:r>
          </a:p>
        </p:txBody>
      </p:sp>
      <p:sp>
        <p:nvSpPr>
          <p:cNvPr id="88" name="RGB 4">
            <a:extLst>
              <a:ext uri="{FF2B5EF4-FFF2-40B4-BE49-F238E27FC236}">
                <a16:creationId xmlns:a16="http://schemas.microsoft.com/office/drawing/2014/main" id="{3F6DED43-FE9A-C5E4-DB90-7CC689EDEEA0}"/>
              </a:ext>
            </a:extLst>
          </p:cNvPr>
          <p:cNvSpPr txBox="1">
            <a:spLocks/>
          </p:cNvSpPr>
          <p:nvPr userDrawn="1"/>
        </p:nvSpPr>
        <p:spPr bwMode="gray">
          <a:xfrm>
            <a:off x="9765449" y="324321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R81 G46 B171</a:t>
            </a:r>
          </a:p>
        </p:txBody>
      </p:sp>
      <p:sp>
        <p:nvSpPr>
          <p:cNvPr id="89" name="Subhead 4">
            <a:extLst>
              <a:ext uri="{FF2B5EF4-FFF2-40B4-BE49-F238E27FC236}">
                <a16:creationId xmlns:a16="http://schemas.microsoft.com/office/drawing/2014/main" id="{5AC652B5-AA78-9A4A-E79F-91EAB159650A}"/>
              </a:ext>
            </a:extLst>
          </p:cNvPr>
          <p:cNvSpPr txBox="1">
            <a:spLocks/>
          </p:cNvSpPr>
          <p:nvPr userDrawn="1"/>
        </p:nvSpPr>
        <p:spPr bwMode="gray">
          <a:xfrm>
            <a:off x="7094973" y="3630577"/>
            <a:ext cx="800175" cy="247309"/>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Accent Colors</a:t>
            </a:r>
          </a:p>
        </p:txBody>
      </p:sp>
      <p:cxnSp>
        <p:nvCxnSpPr>
          <p:cNvPr id="90" name="Straight Connector 89">
            <a:extLst>
              <a:ext uri="{FF2B5EF4-FFF2-40B4-BE49-F238E27FC236}">
                <a16:creationId xmlns:a16="http://schemas.microsoft.com/office/drawing/2014/main" id="{788D7C84-EBBC-CB3B-6524-487DBC32AB08}"/>
              </a:ext>
              <a:ext uri="{C183D7F6-B498-43B3-948B-1728B52AA6E4}">
                <adec:decorative xmlns:adec="http://schemas.microsoft.com/office/drawing/2017/decorative" val="1"/>
              </a:ext>
            </a:extLst>
          </p:cNvPr>
          <p:cNvCxnSpPr>
            <a:cxnSpLocks/>
          </p:cNvCxnSpPr>
          <p:nvPr userDrawn="1"/>
        </p:nvCxnSpPr>
        <p:spPr bwMode="gray">
          <a:xfrm>
            <a:off x="7094972" y="387336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1" name="Swatch 5">
            <a:extLst>
              <a:ext uri="{FF2B5EF4-FFF2-40B4-BE49-F238E27FC236}">
                <a16:creationId xmlns:a16="http://schemas.microsoft.com/office/drawing/2014/main" id="{BEF4A4E1-1162-A7E7-88E3-433E97DC2935}"/>
              </a:ext>
              <a:ext uri="{C183D7F6-B498-43B3-948B-1728B52AA6E4}">
                <adec:decorative xmlns:adec="http://schemas.microsoft.com/office/drawing/2017/decorative" val="1"/>
              </a:ext>
            </a:extLst>
          </p:cNvPr>
          <p:cNvSpPr/>
          <p:nvPr userDrawn="1"/>
        </p:nvSpPr>
        <p:spPr bwMode="gray">
          <a:xfrm>
            <a:off x="7094972" y="3949014"/>
            <a:ext cx="800175" cy="244360"/>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2" name="Color 5">
            <a:extLst>
              <a:ext uri="{FF2B5EF4-FFF2-40B4-BE49-F238E27FC236}">
                <a16:creationId xmlns:a16="http://schemas.microsoft.com/office/drawing/2014/main" id="{54026D56-DAC2-8B2F-6587-ACF45F5EB602}"/>
              </a:ext>
            </a:extLst>
          </p:cNvPr>
          <p:cNvSpPr txBox="1">
            <a:spLocks/>
          </p:cNvSpPr>
          <p:nvPr userDrawn="1"/>
        </p:nvSpPr>
        <p:spPr bwMode="gray">
          <a:xfrm>
            <a:off x="8029411" y="3949015"/>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a:t>
            </a:r>
          </a:p>
        </p:txBody>
      </p:sp>
      <p:sp>
        <p:nvSpPr>
          <p:cNvPr id="93" name="HEX 5">
            <a:extLst>
              <a:ext uri="{FF2B5EF4-FFF2-40B4-BE49-F238E27FC236}">
                <a16:creationId xmlns:a16="http://schemas.microsoft.com/office/drawing/2014/main" id="{EDA6BE34-41F3-7F94-7DE7-428BD2FCFD5E}"/>
              </a:ext>
            </a:extLst>
          </p:cNvPr>
          <p:cNvSpPr txBox="1">
            <a:spLocks/>
          </p:cNvSpPr>
          <p:nvPr userDrawn="1"/>
        </p:nvSpPr>
        <p:spPr bwMode="gray">
          <a:xfrm>
            <a:off x="8971017" y="394901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#DF41CF</a:t>
            </a:r>
          </a:p>
        </p:txBody>
      </p:sp>
      <p:sp>
        <p:nvSpPr>
          <p:cNvPr id="94" name="RGB 5">
            <a:extLst>
              <a:ext uri="{FF2B5EF4-FFF2-40B4-BE49-F238E27FC236}">
                <a16:creationId xmlns:a16="http://schemas.microsoft.com/office/drawing/2014/main" id="{10CD26E1-6DCF-69A1-DF8B-7CEC9809054D}"/>
              </a:ext>
            </a:extLst>
          </p:cNvPr>
          <p:cNvSpPr txBox="1">
            <a:spLocks/>
          </p:cNvSpPr>
          <p:nvPr userDrawn="1"/>
        </p:nvSpPr>
        <p:spPr bwMode="gray">
          <a:xfrm>
            <a:off x="9765449" y="394901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R223 G65 B207</a:t>
            </a:r>
          </a:p>
        </p:txBody>
      </p:sp>
      <p:cxnSp>
        <p:nvCxnSpPr>
          <p:cNvPr id="95" name="Straight Connector 94">
            <a:extLst>
              <a:ext uri="{FF2B5EF4-FFF2-40B4-BE49-F238E27FC236}">
                <a16:creationId xmlns:a16="http://schemas.microsoft.com/office/drawing/2014/main" id="{32C27058-4373-9F93-D21F-C50BC41AA53C}"/>
              </a:ext>
              <a:ext uri="{C183D7F6-B498-43B3-948B-1728B52AA6E4}">
                <adec:decorative xmlns:adec="http://schemas.microsoft.com/office/drawing/2017/decorative" val="1"/>
              </a:ext>
            </a:extLst>
          </p:cNvPr>
          <p:cNvCxnSpPr>
            <a:cxnSpLocks/>
          </p:cNvCxnSpPr>
          <p:nvPr userDrawn="1"/>
        </p:nvCxnSpPr>
        <p:spPr bwMode="gray">
          <a:xfrm>
            <a:off x="7094972" y="4241432"/>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96" name="Swatch 6">
            <a:extLst>
              <a:ext uri="{FF2B5EF4-FFF2-40B4-BE49-F238E27FC236}">
                <a16:creationId xmlns:a16="http://schemas.microsoft.com/office/drawing/2014/main" id="{7C86E24B-E2BE-76AA-03CE-9C5C01AE70CC}"/>
              </a:ext>
              <a:ext uri="{C183D7F6-B498-43B3-948B-1728B52AA6E4}">
                <adec:decorative xmlns:adec="http://schemas.microsoft.com/office/drawing/2017/decorative" val="1"/>
              </a:ext>
            </a:extLst>
          </p:cNvPr>
          <p:cNvSpPr/>
          <p:nvPr userDrawn="1"/>
        </p:nvSpPr>
        <p:spPr bwMode="gray">
          <a:xfrm>
            <a:off x="7094972" y="4315200"/>
            <a:ext cx="800175" cy="244360"/>
          </a:xfrm>
          <a:prstGeom prst="rect">
            <a:avLst/>
          </a:prstGeom>
          <a:solidFill>
            <a:srgbClr val="EFA0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97" name="Color 6">
            <a:extLst>
              <a:ext uri="{FF2B5EF4-FFF2-40B4-BE49-F238E27FC236}">
                <a16:creationId xmlns:a16="http://schemas.microsoft.com/office/drawing/2014/main" id="{71DDD714-C6DA-67F6-FDBF-E1958DC9B9EF}"/>
              </a:ext>
            </a:extLst>
          </p:cNvPr>
          <p:cNvSpPr txBox="1">
            <a:spLocks/>
          </p:cNvSpPr>
          <p:nvPr userDrawn="1"/>
        </p:nvSpPr>
        <p:spPr bwMode="gray">
          <a:xfrm>
            <a:off x="8029411" y="4315201"/>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Fuchsia Tint</a:t>
            </a:r>
          </a:p>
        </p:txBody>
      </p:sp>
      <p:sp>
        <p:nvSpPr>
          <p:cNvPr id="98" name="HEX 6">
            <a:extLst>
              <a:ext uri="{FF2B5EF4-FFF2-40B4-BE49-F238E27FC236}">
                <a16:creationId xmlns:a16="http://schemas.microsoft.com/office/drawing/2014/main" id="{E499438C-EB29-960E-E878-6C9218A27FB3}"/>
              </a:ext>
            </a:extLst>
          </p:cNvPr>
          <p:cNvSpPr txBox="1">
            <a:spLocks/>
          </p:cNvSpPr>
          <p:nvPr userDrawn="1"/>
        </p:nvSpPr>
        <p:spPr bwMode="gray">
          <a:xfrm>
            <a:off x="8971017" y="4315201"/>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#EFA0E7</a:t>
            </a:r>
          </a:p>
        </p:txBody>
      </p:sp>
      <p:sp>
        <p:nvSpPr>
          <p:cNvPr id="99" name="RGB 6">
            <a:extLst>
              <a:ext uri="{FF2B5EF4-FFF2-40B4-BE49-F238E27FC236}">
                <a16:creationId xmlns:a16="http://schemas.microsoft.com/office/drawing/2014/main" id="{7D970AEE-B073-0324-E1E7-5449620DE0F7}"/>
              </a:ext>
            </a:extLst>
          </p:cNvPr>
          <p:cNvSpPr txBox="1">
            <a:spLocks/>
          </p:cNvSpPr>
          <p:nvPr userDrawn="1"/>
        </p:nvSpPr>
        <p:spPr bwMode="gray">
          <a:xfrm>
            <a:off x="9765449" y="4315201"/>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R239 G160 B231</a:t>
            </a:r>
          </a:p>
        </p:txBody>
      </p:sp>
      <p:cxnSp>
        <p:nvCxnSpPr>
          <p:cNvPr id="100" name="Straight Connector 99">
            <a:extLst>
              <a:ext uri="{FF2B5EF4-FFF2-40B4-BE49-F238E27FC236}">
                <a16:creationId xmlns:a16="http://schemas.microsoft.com/office/drawing/2014/main" id="{1A7028D4-40D0-AEAD-07EF-1A36B2DB43DB}"/>
              </a:ext>
              <a:ext uri="{C183D7F6-B498-43B3-948B-1728B52AA6E4}">
                <adec:decorative xmlns:adec="http://schemas.microsoft.com/office/drawing/2017/decorative" val="1"/>
              </a:ext>
            </a:extLst>
          </p:cNvPr>
          <p:cNvCxnSpPr>
            <a:cxnSpLocks/>
          </p:cNvCxnSpPr>
          <p:nvPr userDrawn="1"/>
        </p:nvCxnSpPr>
        <p:spPr bwMode="gray">
          <a:xfrm>
            <a:off x="7094972" y="4609496"/>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1" name="Swatch 7">
            <a:extLst>
              <a:ext uri="{FF2B5EF4-FFF2-40B4-BE49-F238E27FC236}">
                <a16:creationId xmlns:a16="http://schemas.microsoft.com/office/drawing/2014/main" id="{A79C73E4-4B4D-4C09-6F99-B9E7D0F57209}"/>
              </a:ext>
              <a:ext uri="{C183D7F6-B498-43B3-948B-1728B52AA6E4}">
                <adec:decorative xmlns:adec="http://schemas.microsoft.com/office/drawing/2017/decorative" val="1"/>
              </a:ext>
            </a:extLst>
          </p:cNvPr>
          <p:cNvSpPr/>
          <p:nvPr userDrawn="1"/>
        </p:nvSpPr>
        <p:spPr bwMode="gray">
          <a:xfrm>
            <a:off x="7094972" y="4681386"/>
            <a:ext cx="800175" cy="244360"/>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2" name="Color 7">
            <a:extLst>
              <a:ext uri="{FF2B5EF4-FFF2-40B4-BE49-F238E27FC236}">
                <a16:creationId xmlns:a16="http://schemas.microsoft.com/office/drawing/2014/main" id="{4B1B38BB-DE58-A312-08F9-0A7A38180381}"/>
              </a:ext>
            </a:extLst>
          </p:cNvPr>
          <p:cNvSpPr txBox="1">
            <a:spLocks/>
          </p:cNvSpPr>
          <p:nvPr userDrawn="1"/>
        </p:nvSpPr>
        <p:spPr bwMode="gray">
          <a:xfrm>
            <a:off x="8029411" y="4681387"/>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a:t>
            </a:r>
          </a:p>
        </p:txBody>
      </p:sp>
      <p:sp>
        <p:nvSpPr>
          <p:cNvPr id="103" name="HEX 7">
            <a:extLst>
              <a:ext uri="{FF2B5EF4-FFF2-40B4-BE49-F238E27FC236}">
                <a16:creationId xmlns:a16="http://schemas.microsoft.com/office/drawing/2014/main" id="{84DE7ECA-C3C3-0836-0A59-6EB424A538A7}"/>
              </a:ext>
            </a:extLst>
          </p:cNvPr>
          <p:cNvSpPr txBox="1">
            <a:spLocks/>
          </p:cNvSpPr>
          <p:nvPr userDrawn="1"/>
        </p:nvSpPr>
        <p:spPr bwMode="gray">
          <a:xfrm>
            <a:off x="8971017" y="4681387"/>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#FFCE00</a:t>
            </a:r>
          </a:p>
        </p:txBody>
      </p:sp>
      <p:sp>
        <p:nvSpPr>
          <p:cNvPr id="104" name="RGB 7">
            <a:extLst>
              <a:ext uri="{FF2B5EF4-FFF2-40B4-BE49-F238E27FC236}">
                <a16:creationId xmlns:a16="http://schemas.microsoft.com/office/drawing/2014/main" id="{FE58B3E4-70FE-8BCE-E4CC-4FE4F914A0A1}"/>
              </a:ext>
            </a:extLst>
          </p:cNvPr>
          <p:cNvSpPr txBox="1">
            <a:spLocks/>
          </p:cNvSpPr>
          <p:nvPr userDrawn="1"/>
        </p:nvSpPr>
        <p:spPr bwMode="gray">
          <a:xfrm>
            <a:off x="9765449" y="4681387"/>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G206 B0</a:t>
            </a:r>
          </a:p>
        </p:txBody>
      </p:sp>
      <p:cxnSp>
        <p:nvCxnSpPr>
          <p:cNvPr id="105" name="Straight Connector 104">
            <a:extLst>
              <a:ext uri="{FF2B5EF4-FFF2-40B4-BE49-F238E27FC236}">
                <a16:creationId xmlns:a16="http://schemas.microsoft.com/office/drawing/2014/main" id="{BE5741B2-B402-C50C-5F24-CB4A487C6803}"/>
              </a:ext>
              <a:ext uri="{C183D7F6-B498-43B3-948B-1728B52AA6E4}">
                <adec:decorative xmlns:adec="http://schemas.microsoft.com/office/drawing/2017/decorative" val="1"/>
              </a:ext>
            </a:extLst>
          </p:cNvPr>
          <p:cNvCxnSpPr>
            <a:cxnSpLocks/>
          </p:cNvCxnSpPr>
          <p:nvPr userDrawn="1"/>
        </p:nvCxnSpPr>
        <p:spPr bwMode="gray">
          <a:xfrm>
            <a:off x="7094972" y="4977560"/>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Swatch 8">
            <a:extLst>
              <a:ext uri="{FF2B5EF4-FFF2-40B4-BE49-F238E27FC236}">
                <a16:creationId xmlns:a16="http://schemas.microsoft.com/office/drawing/2014/main" id="{2D39DF79-C8B4-8F53-ECD3-90EB57EC50D0}"/>
              </a:ext>
              <a:ext uri="{C183D7F6-B498-43B3-948B-1728B52AA6E4}">
                <adec:decorative xmlns:adec="http://schemas.microsoft.com/office/drawing/2017/decorative" val="1"/>
              </a:ext>
            </a:extLst>
          </p:cNvPr>
          <p:cNvSpPr/>
          <p:nvPr userDrawn="1"/>
        </p:nvSpPr>
        <p:spPr bwMode="gray">
          <a:xfrm>
            <a:off x="7094972" y="5047573"/>
            <a:ext cx="800175" cy="244360"/>
          </a:xfrm>
          <a:prstGeom prst="rect">
            <a:avLst/>
          </a:prstGeom>
          <a:solidFill>
            <a:srgbClr val="FFE6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07" name="Color 8">
            <a:extLst>
              <a:ext uri="{FF2B5EF4-FFF2-40B4-BE49-F238E27FC236}">
                <a16:creationId xmlns:a16="http://schemas.microsoft.com/office/drawing/2014/main" id="{E29B0DEF-F719-83C6-BF87-E57CC2A20C5B}"/>
              </a:ext>
            </a:extLst>
          </p:cNvPr>
          <p:cNvSpPr txBox="1">
            <a:spLocks/>
          </p:cNvSpPr>
          <p:nvPr userDrawn="1"/>
        </p:nvSpPr>
        <p:spPr bwMode="gray">
          <a:xfrm>
            <a:off x="8029411" y="5047573"/>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Amber Tint</a:t>
            </a:r>
          </a:p>
        </p:txBody>
      </p:sp>
      <p:sp>
        <p:nvSpPr>
          <p:cNvPr id="108" name="HEX 8">
            <a:extLst>
              <a:ext uri="{FF2B5EF4-FFF2-40B4-BE49-F238E27FC236}">
                <a16:creationId xmlns:a16="http://schemas.microsoft.com/office/drawing/2014/main" id="{0838F0BC-A19A-1D1E-71AF-51FDE07C631A}"/>
              </a:ext>
            </a:extLst>
          </p:cNvPr>
          <p:cNvSpPr txBox="1">
            <a:spLocks/>
          </p:cNvSpPr>
          <p:nvPr userDrawn="1"/>
        </p:nvSpPr>
        <p:spPr bwMode="gray">
          <a:xfrm>
            <a:off x="8971017" y="5047573"/>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#FFE67F</a:t>
            </a:r>
          </a:p>
        </p:txBody>
      </p:sp>
      <p:sp>
        <p:nvSpPr>
          <p:cNvPr id="109" name="RGB 8">
            <a:extLst>
              <a:ext uri="{FF2B5EF4-FFF2-40B4-BE49-F238E27FC236}">
                <a16:creationId xmlns:a16="http://schemas.microsoft.com/office/drawing/2014/main" id="{741FD6EF-0DCF-CFE0-0035-F871085B0F76}"/>
              </a:ext>
            </a:extLst>
          </p:cNvPr>
          <p:cNvSpPr txBox="1">
            <a:spLocks/>
          </p:cNvSpPr>
          <p:nvPr userDrawn="1"/>
        </p:nvSpPr>
        <p:spPr bwMode="gray">
          <a:xfrm>
            <a:off x="9765449" y="5047573"/>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R255 G230 B127</a:t>
            </a:r>
          </a:p>
        </p:txBody>
      </p:sp>
      <p:cxnSp>
        <p:nvCxnSpPr>
          <p:cNvPr id="110" name="Straight Connector 109">
            <a:extLst>
              <a:ext uri="{FF2B5EF4-FFF2-40B4-BE49-F238E27FC236}">
                <a16:creationId xmlns:a16="http://schemas.microsoft.com/office/drawing/2014/main" id="{C29F2BC4-A467-0D3B-79EB-C9AD91B93BBA}"/>
              </a:ext>
              <a:ext uri="{C183D7F6-B498-43B3-948B-1728B52AA6E4}">
                <adec:decorative xmlns:adec="http://schemas.microsoft.com/office/drawing/2017/decorative" val="1"/>
              </a:ext>
            </a:extLst>
          </p:cNvPr>
          <p:cNvCxnSpPr>
            <a:cxnSpLocks/>
          </p:cNvCxnSpPr>
          <p:nvPr userDrawn="1"/>
        </p:nvCxnSpPr>
        <p:spPr bwMode="gray">
          <a:xfrm>
            <a:off x="7094972" y="5345624"/>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1" name="Swatch 9">
            <a:extLst>
              <a:ext uri="{FF2B5EF4-FFF2-40B4-BE49-F238E27FC236}">
                <a16:creationId xmlns:a16="http://schemas.microsoft.com/office/drawing/2014/main" id="{C0E15434-6202-85AE-471F-C9ACDBF7DD05}"/>
              </a:ext>
              <a:ext uri="{C183D7F6-B498-43B3-948B-1728B52AA6E4}">
                <adec:decorative xmlns:adec="http://schemas.microsoft.com/office/drawing/2017/decorative" val="1"/>
              </a:ext>
            </a:extLst>
          </p:cNvPr>
          <p:cNvSpPr/>
          <p:nvPr userDrawn="1"/>
        </p:nvSpPr>
        <p:spPr bwMode="gray">
          <a:xfrm>
            <a:off x="7094972" y="5413759"/>
            <a:ext cx="800175" cy="244360"/>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2" name="Color 9">
            <a:extLst>
              <a:ext uri="{FF2B5EF4-FFF2-40B4-BE49-F238E27FC236}">
                <a16:creationId xmlns:a16="http://schemas.microsoft.com/office/drawing/2014/main" id="{B8A6972A-2E7F-E477-088E-1D182990F567}"/>
              </a:ext>
            </a:extLst>
          </p:cNvPr>
          <p:cNvSpPr txBox="1">
            <a:spLocks/>
          </p:cNvSpPr>
          <p:nvPr userDrawn="1"/>
        </p:nvSpPr>
        <p:spPr bwMode="gray">
          <a:xfrm>
            <a:off x="8029411" y="5413759"/>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a:t>
            </a:r>
          </a:p>
        </p:txBody>
      </p:sp>
      <p:sp>
        <p:nvSpPr>
          <p:cNvPr id="113" name="HEX 9">
            <a:extLst>
              <a:ext uri="{FF2B5EF4-FFF2-40B4-BE49-F238E27FC236}">
                <a16:creationId xmlns:a16="http://schemas.microsoft.com/office/drawing/2014/main" id="{CD616D9B-B470-BAE8-C5B1-02ED39F926A3}"/>
              </a:ext>
            </a:extLst>
          </p:cNvPr>
          <p:cNvSpPr txBox="1">
            <a:spLocks/>
          </p:cNvSpPr>
          <p:nvPr userDrawn="1"/>
        </p:nvSpPr>
        <p:spPr bwMode="gray">
          <a:xfrm>
            <a:off x="8971017" y="5413759"/>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#56E2E1</a:t>
            </a:r>
          </a:p>
        </p:txBody>
      </p:sp>
      <p:sp>
        <p:nvSpPr>
          <p:cNvPr id="114" name="RGB 9">
            <a:extLst>
              <a:ext uri="{FF2B5EF4-FFF2-40B4-BE49-F238E27FC236}">
                <a16:creationId xmlns:a16="http://schemas.microsoft.com/office/drawing/2014/main" id="{8B0B3B02-BA99-AA2F-3F6A-2B0E0FDC0C61}"/>
              </a:ext>
            </a:extLst>
          </p:cNvPr>
          <p:cNvSpPr txBox="1">
            <a:spLocks/>
          </p:cNvSpPr>
          <p:nvPr userDrawn="1"/>
        </p:nvSpPr>
        <p:spPr bwMode="gray">
          <a:xfrm>
            <a:off x="9765449" y="5413759"/>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R86 G226 B225</a:t>
            </a:r>
          </a:p>
        </p:txBody>
      </p:sp>
      <p:cxnSp>
        <p:nvCxnSpPr>
          <p:cNvPr id="115" name="Straight Connector 114">
            <a:extLst>
              <a:ext uri="{FF2B5EF4-FFF2-40B4-BE49-F238E27FC236}">
                <a16:creationId xmlns:a16="http://schemas.microsoft.com/office/drawing/2014/main" id="{6BB486C0-4784-9AAE-CA5E-3C862F1ABA36}"/>
              </a:ext>
              <a:ext uri="{C183D7F6-B498-43B3-948B-1728B52AA6E4}">
                <adec:decorative xmlns:adec="http://schemas.microsoft.com/office/drawing/2017/decorative" val="1"/>
              </a:ext>
            </a:extLst>
          </p:cNvPr>
          <p:cNvCxnSpPr>
            <a:cxnSpLocks/>
          </p:cNvCxnSpPr>
          <p:nvPr userDrawn="1"/>
        </p:nvCxnSpPr>
        <p:spPr bwMode="gray">
          <a:xfrm>
            <a:off x="7094972" y="5713688"/>
            <a:ext cx="3611128" cy="0"/>
          </a:xfrm>
          <a:prstGeom prst="line">
            <a:avLst/>
          </a:prstGeom>
          <a:ln w="6350">
            <a:solidFill>
              <a:schemeClr val="tx2"/>
            </a:solidFill>
          </a:ln>
        </p:spPr>
        <p:style>
          <a:lnRef idx="2">
            <a:schemeClr val="accent1"/>
          </a:lnRef>
          <a:fillRef idx="0">
            <a:schemeClr val="accent1"/>
          </a:fillRef>
          <a:effectRef idx="1">
            <a:schemeClr val="accent1"/>
          </a:effectRef>
          <a:fontRef idx="minor">
            <a:schemeClr val="tx1"/>
          </a:fontRef>
        </p:style>
      </p:cxnSp>
      <p:sp>
        <p:nvSpPr>
          <p:cNvPr id="116" name="Swatch 10">
            <a:extLst>
              <a:ext uri="{FF2B5EF4-FFF2-40B4-BE49-F238E27FC236}">
                <a16:creationId xmlns:a16="http://schemas.microsoft.com/office/drawing/2014/main" id="{4226C638-35FB-335A-2FA1-670701D45299}"/>
              </a:ext>
              <a:ext uri="{C183D7F6-B498-43B3-948B-1728B52AA6E4}">
                <adec:decorative xmlns:adec="http://schemas.microsoft.com/office/drawing/2017/decorative" val="1"/>
              </a:ext>
            </a:extLst>
          </p:cNvPr>
          <p:cNvSpPr/>
          <p:nvPr userDrawn="1"/>
        </p:nvSpPr>
        <p:spPr bwMode="gray">
          <a:xfrm>
            <a:off x="7094972" y="5779945"/>
            <a:ext cx="800175" cy="244360"/>
          </a:xfrm>
          <a:prstGeom prst="rect">
            <a:avLst/>
          </a:prstGeom>
          <a:solidFill>
            <a:srgbClr val="B3F2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117" name="Color 10">
            <a:extLst>
              <a:ext uri="{FF2B5EF4-FFF2-40B4-BE49-F238E27FC236}">
                <a16:creationId xmlns:a16="http://schemas.microsoft.com/office/drawing/2014/main" id="{8421B9AB-37F9-BFE4-3696-BC62178F54E5}"/>
              </a:ext>
            </a:extLst>
          </p:cNvPr>
          <p:cNvSpPr txBox="1">
            <a:spLocks/>
          </p:cNvSpPr>
          <p:nvPr userDrawn="1"/>
        </p:nvSpPr>
        <p:spPr bwMode="gray">
          <a:xfrm>
            <a:off x="8029411" y="5779946"/>
            <a:ext cx="1115200"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j-ea"/>
                <a:cs typeface="+mj-cs"/>
              </a:rPr>
              <a:t>Turquoise Tint</a:t>
            </a:r>
          </a:p>
        </p:txBody>
      </p:sp>
      <p:sp>
        <p:nvSpPr>
          <p:cNvPr id="118" name="HEX 10">
            <a:extLst>
              <a:ext uri="{FF2B5EF4-FFF2-40B4-BE49-F238E27FC236}">
                <a16:creationId xmlns:a16="http://schemas.microsoft.com/office/drawing/2014/main" id="{A326827D-F4ED-7CE5-6E66-45C9D2A03C56}"/>
              </a:ext>
            </a:extLst>
          </p:cNvPr>
          <p:cNvSpPr txBox="1">
            <a:spLocks/>
          </p:cNvSpPr>
          <p:nvPr userDrawn="1"/>
        </p:nvSpPr>
        <p:spPr bwMode="gray">
          <a:xfrm>
            <a:off x="8971017" y="5779945"/>
            <a:ext cx="794432"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#B3F2F1</a:t>
            </a:r>
          </a:p>
        </p:txBody>
      </p:sp>
      <p:sp>
        <p:nvSpPr>
          <p:cNvPr id="119" name="RGB 10">
            <a:extLst>
              <a:ext uri="{FF2B5EF4-FFF2-40B4-BE49-F238E27FC236}">
                <a16:creationId xmlns:a16="http://schemas.microsoft.com/office/drawing/2014/main" id="{F9DEF901-1610-995A-2B8E-CF937E813B3A}"/>
              </a:ext>
            </a:extLst>
          </p:cNvPr>
          <p:cNvSpPr txBox="1">
            <a:spLocks/>
          </p:cNvSpPr>
          <p:nvPr userDrawn="1"/>
        </p:nvSpPr>
        <p:spPr bwMode="gray">
          <a:xfrm>
            <a:off x="9765449" y="5779945"/>
            <a:ext cx="940183" cy="238788"/>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R179 G242 B241</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5472057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User Guide: Data Visualization Palette">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sp>
        <p:nvSpPr>
          <p:cNvPr id="73" name="Section">
            <a:extLst>
              <a:ext uri="{FF2B5EF4-FFF2-40B4-BE49-F238E27FC236}">
                <a16:creationId xmlns:a16="http://schemas.microsoft.com/office/drawing/2014/main" id="{577821E0-2938-E6D6-1996-765152085DAE}"/>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Data visualization palette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454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Colors to be used for data visualization stem from brand colors Turquoise, Amber, Fuchsia and Amethyst. In the event additional colors are needed due to a large number of data points, use “patterns” (i.e., cross hatch or diagonal lines) in place of creating new colors.</a:t>
            </a:r>
          </a:p>
          <a:p>
            <a:r>
              <a:rPr lang="en-US" b="1" noProof="0"/>
              <a:t>Grayscale: </a:t>
            </a:r>
            <a:r>
              <a:rPr lang="en-US" b="0" noProof="0"/>
              <a:t>Use increments of 20% to ensure differentiation between data points. Always separate with at least a 1px white space between values.</a:t>
            </a:r>
          </a:p>
          <a:p>
            <a:r>
              <a:rPr lang="en-US" b="1" noProof="0"/>
              <a:t>Traffic light: </a:t>
            </a:r>
            <a:r>
              <a:rPr lang="en-US" b="0" noProof="0"/>
              <a:t>Codes are listed at the bottom of this page. Use these for positive and negative values.</a:t>
            </a:r>
          </a:p>
          <a:p>
            <a:endParaRPr lang="en-US" b="0" noProof="0"/>
          </a:p>
        </p:txBody>
      </p:sp>
      <p:sp>
        <p:nvSpPr>
          <p:cNvPr id="10" name="Subhead 1">
            <a:extLst>
              <a:ext uri="{FF2B5EF4-FFF2-40B4-BE49-F238E27FC236}">
                <a16:creationId xmlns:a16="http://schemas.microsoft.com/office/drawing/2014/main" id="{922A121D-21BB-74B3-C165-9AC743354508}"/>
              </a:ext>
            </a:extLst>
          </p:cNvPr>
          <p:cNvSpPr txBox="1"/>
          <p:nvPr userDrawn="1"/>
        </p:nvSpPr>
        <p:spPr bwMode="gray">
          <a:xfrm>
            <a:off x="4916951" y="1373672"/>
            <a:ext cx="113147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Data visualization</a:t>
            </a:r>
          </a:p>
        </p:txBody>
      </p:sp>
      <p:sp>
        <p:nvSpPr>
          <p:cNvPr id="20" name="Rectangle 19">
            <a:extLst>
              <a:ext uri="{FF2B5EF4-FFF2-40B4-BE49-F238E27FC236}">
                <a16:creationId xmlns:a16="http://schemas.microsoft.com/office/drawing/2014/main" id="{F54BEEDF-BD52-D6BC-016B-66034DC5F2CA}"/>
              </a:ext>
            </a:extLst>
          </p:cNvPr>
          <p:cNvSpPr/>
          <p:nvPr userDrawn="1"/>
        </p:nvSpPr>
        <p:spPr bwMode="gray">
          <a:xfrm>
            <a:off x="4916951" y="1537838"/>
            <a:ext cx="1326458" cy="576923"/>
          </a:xfrm>
          <a:prstGeom prst="rect">
            <a:avLst/>
          </a:prstGeom>
          <a:solidFill>
            <a:srgbClr val="BAF3F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#BAF3F2</a:t>
            </a:r>
          </a:p>
        </p:txBody>
      </p:sp>
      <p:sp>
        <p:nvSpPr>
          <p:cNvPr id="21" name="Rectangle 20">
            <a:extLst>
              <a:ext uri="{FF2B5EF4-FFF2-40B4-BE49-F238E27FC236}">
                <a16:creationId xmlns:a16="http://schemas.microsoft.com/office/drawing/2014/main" id="{C6050C11-71B5-2588-95F8-3A5CBED4D756}"/>
              </a:ext>
            </a:extLst>
          </p:cNvPr>
          <p:cNvSpPr/>
          <p:nvPr userDrawn="1"/>
        </p:nvSpPr>
        <p:spPr bwMode="gray">
          <a:xfrm>
            <a:off x="4916951" y="2114761"/>
            <a:ext cx="1326458" cy="576923"/>
          </a:xfrm>
          <a:prstGeom prst="rect">
            <a:avLst/>
          </a:prstGeom>
          <a:solidFill>
            <a:srgbClr val="9AEEE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#9AEEED</a:t>
            </a:r>
          </a:p>
        </p:txBody>
      </p:sp>
      <p:sp>
        <p:nvSpPr>
          <p:cNvPr id="22" name="Rectangle 21">
            <a:extLst>
              <a:ext uri="{FF2B5EF4-FFF2-40B4-BE49-F238E27FC236}">
                <a16:creationId xmlns:a16="http://schemas.microsoft.com/office/drawing/2014/main" id="{65338A0C-8D08-C797-AEE8-D9AFAAB05699}"/>
              </a:ext>
            </a:extLst>
          </p:cNvPr>
          <p:cNvSpPr/>
          <p:nvPr userDrawn="1"/>
        </p:nvSpPr>
        <p:spPr bwMode="gray">
          <a:xfrm>
            <a:off x="4916951" y="2691684"/>
            <a:ext cx="1326458" cy="576923"/>
          </a:xfrm>
          <a:prstGeom prst="rect">
            <a:avLst/>
          </a:prstGeom>
          <a:solidFill>
            <a:srgbClr val="56E2E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#56E2E1</a:t>
            </a:r>
          </a:p>
        </p:txBody>
      </p:sp>
      <p:sp>
        <p:nvSpPr>
          <p:cNvPr id="23" name="Rectangle 22">
            <a:extLst>
              <a:ext uri="{FF2B5EF4-FFF2-40B4-BE49-F238E27FC236}">
                <a16:creationId xmlns:a16="http://schemas.microsoft.com/office/drawing/2014/main" id="{634B3F83-AF9F-2EDA-A219-7987BA034125}"/>
              </a:ext>
            </a:extLst>
          </p:cNvPr>
          <p:cNvSpPr/>
          <p:nvPr userDrawn="1"/>
        </p:nvSpPr>
        <p:spPr bwMode="gray">
          <a:xfrm>
            <a:off x="4916951" y="3268607"/>
            <a:ext cx="1326458" cy="576923"/>
          </a:xfrm>
          <a:prstGeom prst="rect">
            <a:avLst/>
          </a:prstGeom>
          <a:solidFill>
            <a:srgbClr val="22C7C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#22C7C6</a:t>
            </a:r>
          </a:p>
        </p:txBody>
      </p:sp>
      <p:sp>
        <p:nvSpPr>
          <p:cNvPr id="24" name="Rectangle 23">
            <a:extLst>
              <a:ext uri="{FF2B5EF4-FFF2-40B4-BE49-F238E27FC236}">
                <a16:creationId xmlns:a16="http://schemas.microsoft.com/office/drawing/2014/main" id="{97E27F06-38E3-549C-E0DD-8C6A830146CE}"/>
              </a:ext>
            </a:extLst>
          </p:cNvPr>
          <p:cNvSpPr/>
          <p:nvPr userDrawn="1"/>
        </p:nvSpPr>
        <p:spPr bwMode="gray">
          <a:xfrm>
            <a:off x="4916951" y="3845530"/>
            <a:ext cx="1326458" cy="576923"/>
          </a:xfrm>
          <a:prstGeom prst="rect">
            <a:avLst/>
          </a:prstGeom>
          <a:solidFill>
            <a:srgbClr val="168584"/>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Turquoise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#168584</a:t>
            </a:r>
          </a:p>
        </p:txBody>
      </p:sp>
      <p:sp>
        <p:nvSpPr>
          <p:cNvPr id="25" name="Rectangle 24">
            <a:extLst>
              <a:ext uri="{FF2B5EF4-FFF2-40B4-BE49-F238E27FC236}">
                <a16:creationId xmlns:a16="http://schemas.microsoft.com/office/drawing/2014/main" id="{A849FFB6-D110-98C2-7569-C6379C62EA1D}"/>
              </a:ext>
            </a:extLst>
          </p:cNvPr>
          <p:cNvSpPr/>
          <p:nvPr userDrawn="1"/>
        </p:nvSpPr>
        <p:spPr bwMode="gray">
          <a:xfrm>
            <a:off x="6332924" y="1537838"/>
            <a:ext cx="1326458" cy="576923"/>
          </a:xfrm>
          <a:prstGeom prst="rect">
            <a:avLst/>
          </a:prstGeom>
          <a:solidFill>
            <a:srgbClr val="FEEB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#FEEB99</a:t>
            </a:r>
          </a:p>
        </p:txBody>
      </p:sp>
      <p:sp>
        <p:nvSpPr>
          <p:cNvPr id="26" name="Rectangle 25">
            <a:extLst>
              <a:ext uri="{FF2B5EF4-FFF2-40B4-BE49-F238E27FC236}">
                <a16:creationId xmlns:a16="http://schemas.microsoft.com/office/drawing/2014/main" id="{2DB45E61-CF44-4881-FBAF-93B2494A9DA8}"/>
              </a:ext>
            </a:extLst>
          </p:cNvPr>
          <p:cNvSpPr/>
          <p:nvPr userDrawn="1"/>
        </p:nvSpPr>
        <p:spPr bwMode="gray">
          <a:xfrm>
            <a:off x="6332924" y="2114761"/>
            <a:ext cx="1326458" cy="576923"/>
          </a:xfrm>
          <a:prstGeom prst="rect">
            <a:avLst/>
          </a:prstGeom>
          <a:solidFill>
            <a:srgbClr val="FFE2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#FFE266</a:t>
            </a:r>
          </a:p>
        </p:txBody>
      </p:sp>
      <p:sp>
        <p:nvSpPr>
          <p:cNvPr id="27" name="Rectangle 26">
            <a:extLst>
              <a:ext uri="{FF2B5EF4-FFF2-40B4-BE49-F238E27FC236}">
                <a16:creationId xmlns:a16="http://schemas.microsoft.com/office/drawing/2014/main" id="{25553206-65D9-6C69-71FC-BB070E43D2F7}"/>
              </a:ext>
            </a:extLst>
          </p:cNvPr>
          <p:cNvSpPr/>
          <p:nvPr userDrawn="1"/>
        </p:nvSpPr>
        <p:spPr bwMode="gray">
          <a:xfrm>
            <a:off x="6332924" y="2691684"/>
            <a:ext cx="1326458" cy="576923"/>
          </a:xfrm>
          <a:prstGeom prst="rect">
            <a:avLst/>
          </a:prstGeom>
          <a:solidFill>
            <a:srgbClr val="FFCE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#FFCE00</a:t>
            </a:r>
          </a:p>
        </p:txBody>
      </p:sp>
      <p:sp>
        <p:nvSpPr>
          <p:cNvPr id="28" name="Rectangle 27">
            <a:extLst>
              <a:ext uri="{FF2B5EF4-FFF2-40B4-BE49-F238E27FC236}">
                <a16:creationId xmlns:a16="http://schemas.microsoft.com/office/drawing/2014/main" id="{DD743C6F-0C25-BA27-C533-9486C0222755}"/>
              </a:ext>
            </a:extLst>
          </p:cNvPr>
          <p:cNvSpPr/>
          <p:nvPr userDrawn="1"/>
        </p:nvSpPr>
        <p:spPr bwMode="gray">
          <a:xfrm>
            <a:off x="6332924" y="3268607"/>
            <a:ext cx="1326458" cy="576923"/>
          </a:xfrm>
          <a:prstGeom prst="rect">
            <a:avLst/>
          </a:prstGeom>
          <a:solidFill>
            <a:srgbClr val="BF9A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#BF9A00</a:t>
            </a:r>
          </a:p>
        </p:txBody>
      </p:sp>
      <p:sp>
        <p:nvSpPr>
          <p:cNvPr id="29" name="Rectangle 28">
            <a:extLst>
              <a:ext uri="{FF2B5EF4-FFF2-40B4-BE49-F238E27FC236}">
                <a16:creationId xmlns:a16="http://schemas.microsoft.com/office/drawing/2014/main" id="{BF7DE80C-B174-D391-5A82-6A9D4657273D}"/>
              </a:ext>
            </a:extLst>
          </p:cNvPr>
          <p:cNvSpPr/>
          <p:nvPr userDrawn="1"/>
        </p:nvSpPr>
        <p:spPr bwMode="gray">
          <a:xfrm>
            <a:off x="6332924" y="3845530"/>
            <a:ext cx="1326458" cy="576923"/>
          </a:xfrm>
          <a:prstGeom prst="rect">
            <a:avLst/>
          </a:prstGeom>
          <a:solidFill>
            <a:srgbClr val="7F670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Amber</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#7F6701</a:t>
            </a:r>
          </a:p>
        </p:txBody>
      </p:sp>
      <p:sp>
        <p:nvSpPr>
          <p:cNvPr id="30" name="Rectangle 29">
            <a:extLst>
              <a:ext uri="{FF2B5EF4-FFF2-40B4-BE49-F238E27FC236}">
                <a16:creationId xmlns:a16="http://schemas.microsoft.com/office/drawing/2014/main" id="{791369E4-2378-818B-BDBB-B1810D07475B}"/>
              </a:ext>
            </a:extLst>
          </p:cNvPr>
          <p:cNvSpPr/>
          <p:nvPr userDrawn="1"/>
        </p:nvSpPr>
        <p:spPr bwMode="gray">
          <a:xfrm>
            <a:off x="7748897" y="1537838"/>
            <a:ext cx="1326458" cy="576923"/>
          </a:xfrm>
          <a:prstGeom prst="rect">
            <a:avLst/>
          </a:prstGeom>
          <a:solidFill>
            <a:srgbClr val="F1B3E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#F1B3EB</a:t>
            </a:r>
          </a:p>
        </p:txBody>
      </p:sp>
      <p:sp>
        <p:nvSpPr>
          <p:cNvPr id="31" name="Rectangle 30">
            <a:extLst>
              <a:ext uri="{FF2B5EF4-FFF2-40B4-BE49-F238E27FC236}">
                <a16:creationId xmlns:a16="http://schemas.microsoft.com/office/drawing/2014/main" id="{A06A9DFE-B593-CA4E-6658-33F818BBB9F1}"/>
              </a:ext>
            </a:extLst>
          </p:cNvPr>
          <p:cNvSpPr/>
          <p:nvPr userDrawn="1"/>
        </p:nvSpPr>
        <p:spPr bwMode="gray">
          <a:xfrm>
            <a:off x="7748897" y="2114761"/>
            <a:ext cx="1326458" cy="576923"/>
          </a:xfrm>
          <a:prstGeom prst="rect">
            <a:avLst/>
          </a:prstGeom>
          <a:solidFill>
            <a:srgbClr val="EC8D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#EC8DE2</a:t>
            </a:r>
          </a:p>
        </p:txBody>
      </p:sp>
      <p:sp>
        <p:nvSpPr>
          <p:cNvPr id="32" name="Rectangle 31">
            <a:extLst>
              <a:ext uri="{FF2B5EF4-FFF2-40B4-BE49-F238E27FC236}">
                <a16:creationId xmlns:a16="http://schemas.microsoft.com/office/drawing/2014/main" id="{06C8DE8F-E873-831E-DA3D-AE4C36B44FA3}"/>
              </a:ext>
            </a:extLst>
          </p:cNvPr>
          <p:cNvSpPr/>
          <p:nvPr userDrawn="1"/>
        </p:nvSpPr>
        <p:spPr bwMode="gray">
          <a:xfrm>
            <a:off x="7748897" y="2691684"/>
            <a:ext cx="1326458" cy="576923"/>
          </a:xfrm>
          <a:prstGeom prst="rect">
            <a:avLst/>
          </a:prstGeom>
          <a:solidFill>
            <a:srgbClr val="DF41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#DF41CF</a:t>
            </a:r>
          </a:p>
        </p:txBody>
      </p:sp>
      <p:sp>
        <p:nvSpPr>
          <p:cNvPr id="33" name="Rectangle 32">
            <a:extLst>
              <a:ext uri="{FF2B5EF4-FFF2-40B4-BE49-F238E27FC236}">
                <a16:creationId xmlns:a16="http://schemas.microsoft.com/office/drawing/2014/main" id="{D07B4E1A-7BFA-5E3E-1E91-1E15CC836CB2}"/>
              </a:ext>
            </a:extLst>
          </p:cNvPr>
          <p:cNvSpPr/>
          <p:nvPr userDrawn="1"/>
        </p:nvSpPr>
        <p:spPr bwMode="gray">
          <a:xfrm>
            <a:off x="7748897" y="3268607"/>
            <a:ext cx="1326458" cy="576923"/>
          </a:xfrm>
          <a:prstGeom prst="rect">
            <a:avLst/>
          </a:prstGeom>
          <a:solidFill>
            <a:srgbClr val="B820A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#B820A9</a:t>
            </a:r>
          </a:p>
        </p:txBody>
      </p:sp>
      <p:sp>
        <p:nvSpPr>
          <p:cNvPr id="34" name="Rectangle 33">
            <a:extLst>
              <a:ext uri="{FF2B5EF4-FFF2-40B4-BE49-F238E27FC236}">
                <a16:creationId xmlns:a16="http://schemas.microsoft.com/office/drawing/2014/main" id="{D218767A-C775-E209-DFAC-46EFDF64E930}"/>
              </a:ext>
            </a:extLst>
          </p:cNvPr>
          <p:cNvSpPr/>
          <p:nvPr userDrawn="1"/>
        </p:nvSpPr>
        <p:spPr bwMode="gray">
          <a:xfrm>
            <a:off x="7748897" y="3845530"/>
            <a:ext cx="1326458" cy="576923"/>
          </a:xfrm>
          <a:prstGeom prst="rect">
            <a:avLst/>
          </a:prstGeom>
          <a:solidFill>
            <a:srgbClr val="7B15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Fuchsia</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#7B1571</a:t>
            </a:r>
          </a:p>
        </p:txBody>
      </p:sp>
      <p:sp>
        <p:nvSpPr>
          <p:cNvPr id="35" name="Rectangle 34">
            <a:extLst>
              <a:ext uri="{FF2B5EF4-FFF2-40B4-BE49-F238E27FC236}">
                <a16:creationId xmlns:a16="http://schemas.microsoft.com/office/drawing/2014/main" id="{FF64CBE2-07F4-520C-63FB-03732ACE24C0}"/>
              </a:ext>
            </a:extLst>
          </p:cNvPr>
          <p:cNvSpPr/>
          <p:nvPr userDrawn="1"/>
        </p:nvSpPr>
        <p:spPr bwMode="gray">
          <a:xfrm>
            <a:off x="9164869" y="1537838"/>
            <a:ext cx="1326458" cy="576923"/>
          </a:xfrm>
          <a:prstGeom prst="rect">
            <a:avLst/>
          </a:prstGeom>
          <a:solidFill>
            <a:srgbClr val="B79BFE"/>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Tint 01</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#B79BFE</a:t>
            </a:r>
          </a:p>
        </p:txBody>
      </p:sp>
      <p:sp>
        <p:nvSpPr>
          <p:cNvPr id="36" name="Rectangle 35">
            <a:extLst>
              <a:ext uri="{FF2B5EF4-FFF2-40B4-BE49-F238E27FC236}">
                <a16:creationId xmlns:a16="http://schemas.microsoft.com/office/drawing/2014/main" id="{09423C69-58A0-E377-8552-AB05828AF803}"/>
              </a:ext>
            </a:extLst>
          </p:cNvPr>
          <p:cNvSpPr/>
          <p:nvPr userDrawn="1"/>
        </p:nvSpPr>
        <p:spPr bwMode="gray">
          <a:xfrm>
            <a:off x="9164869" y="2114761"/>
            <a:ext cx="1326458" cy="576923"/>
          </a:xfrm>
          <a:prstGeom prst="rect">
            <a:avLst/>
          </a:prstGeom>
          <a:solidFill>
            <a:srgbClr val="7950E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Tint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#7950E2</a:t>
            </a:r>
          </a:p>
        </p:txBody>
      </p:sp>
      <p:sp>
        <p:nvSpPr>
          <p:cNvPr id="37" name="Rectangle 36">
            <a:extLst>
              <a:ext uri="{FF2B5EF4-FFF2-40B4-BE49-F238E27FC236}">
                <a16:creationId xmlns:a16="http://schemas.microsoft.com/office/drawing/2014/main" id="{5AE43690-5F83-EE1F-3481-BEECA402947E}"/>
              </a:ext>
            </a:extLst>
          </p:cNvPr>
          <p:cNvSpPr/>
          <p:nvPr userDrawn="1"/>
        </p:nvSpPr>
        <p:spPr bwMode="gray">
          <a:xfrm>
            <a:off x="9164869" y="2691684"/>
            <a:ext cx="1326458" cy="576923"/>
          </a:xfrm>
          <a:prstGeom prst="rect">
            <a:avLst/>
          </a:prstGeom>
          <a:solidFill>
            <a:srgbClr val="512EA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#512EAB</a:t>
            </a:r>
          </a:p>
        </p:txBody>
      </p:sp>
      <p:sp>
        <p:nvSpPr>
          <p:cNvPr id="38" name="Rectangle 37">
            <a:extLst>
              <a:ext uri="{FF2B5EF4-FFF2-40B4-BE49-F238E27FC236}">
                <a16:creationId xmlns:a16="http://schemas.microsoft.com/office/drawing/2014/main" id="{880A1BCB-A2A9-A063-81D5-BB7BBF81C201}"/>
              </a:ext>
            </a:extLst>
          </p:cNvPr>
          <p:cNvSpPr/>
          <p:nvPr userDrawn="1"/>
        </p:nvSpPr>
        <p:spPr bwMode="gray">
          <a:xfrm>
            <a:off x="9164869" y="3268607"/>
            <a:ext cx="1326458" cy="576923"/>
          </a:xfrm>
          <a:prstGeom prst="rect">
            <a:avLst/>
          </a:prstGeom>
          <a:solidFill>
            <a:srgbClr val="3D178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01</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#3D1788</a:t>
            </a:r>
          </a:p>
        </p:txBody>
      </p:sp>
      <p:sp>
        <p:nvSpPr>
          <p:cNvPr id="39" name="Rectangle 38">
            <a:extLst>
              <a:ext uri="{FF2B5EF4-FFF2-40B4-BE49-F238E27FC236}">
                <a16:creationId xmlns:a16="http://schemas.microsoft.com/office/drawing/2014/main" id="{7C50A0DE-77C7-AF0E-DA5B-8376EA036688}"/>
              </a:ext>
            </a:extLst>
          </p:cNvPr>
          <p:cNvSpPr/>
          <p:nvPr userDrawn="1"/>
        </p:nvSpPr>
        <p:spPr bwMode="gray">
          <a:xfrm>
            <a:off x="9164869" y="3845530"/>
            <a:ext cx="1326458" cy="576923"/>
          </a:xfrm>
          <a:prstGeom prst="rect">
            <a:avLst/>
          </a:prstGeom>
          <a:solidFill>
            <a:srgbClr val="2900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Amethyst</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t>Shade 02</a:t>
            </a:r>
            <a:br>
              <a:rPr kumimoji="0" lang="en-US" sz="800" b="1" i="0" u="none" strike="noStrike" kern="1200" cap="none" spc="0" normalizeH="0" baseline="0" noProof="0">
                <a:ln>
                  <a:noFill/>
                </a:ln>
                <a:solidFill>
                  <a:srgbClr val="FFFFFF"/>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#290066</a:t>
            </a:r>
          </a:p>
        </p:txBody>
      </p:sp>
      <p:sp>
        <p:nvSpPr>
          <p:cNvPr id="40" name="Subhead 2">
            <a:extLst>
              <a:ext uri="{FF2B5EF4-FFF2-40B4-BE49-F238E27FC236}">
                <a16:creationId xmlns:a16="http://schemas.microsoft.com/office/drawing/2014/main" id="{212E630A-4384-AEDE-987A-814D0D11E73A}"/>
              </a:ext>
            </a:extLst>
          </p:cNvPr>
          <p:cNvSpPr txBox="1"/>
          <p:nvPr userDrawn="1"/>
        </p:nvSpPr>
        <p:spPr bwMode="gray">
          <a:xfrm>
            <a:off x="4916951" y="4579074"/>
            <a:ext cx="55944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Traffic light</a:t>
            </a:r>
          </a:p>
        </p:txBody>
      </p:sp>
      <p:sp>
        <p:nvSpPr>
          <p:cNvPr id="41" name="Rectangle 40">
            <a:extLst>
              <a:ext uri="{FF2B5EF4-FFF2-40B4-BE49-F238E27FC236}">
                <a16:creationId xmlns:a16="http://schemas.microsoft.com/office/drawing/2014/main" id="{6D8BEE95-711A-FBC4-1619-C335B35038B8}"/>
              </a:ext>
            </a:extLst>
          </p:cNvPr>
          <p:cNvSpPr/>
          <p:nvPr userDrawn="1"/>
        </p:nvSpPr>
        <p:spPr bwMode="gray">
          <a:xfrm>
            <a:off x="4916951" y="4743240"/>
            <a:ext cx="646321" cy="576923"/>
          </a:xfrm>
          <a:prstGeom prst="rect">
            <a:avLst/>
          </a:prstGeom>
          <a:solidFill>
            <a:srgbClr val="00C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Positive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#00C800</a:t>
            </a:r>
          </a:p>
        </p:txBody>
      </p:sp>
      <p:sp>
        <p:nvSpPr>
          <p:cNvPr id="42" name="Rectangle 41">
            <a:extLst>
              <a:ext uri="{FF2B5EF4-FFF2-40B4-BE49-F238E27FC236}">
                <a16:creationId xmlns:a16="http://schemas.microsoft.com/office/drawing/2014/main" id="{6DE5A40B-2DF9-8687-5DB2-6CE2BA941A2B}"/>
              </a:ext>
            </a:extLst>
          </p:cNvPr>
          <p:cNvSpPr/>
          <p:nvPr userDrawn="1"/>
        </p:nvSpPr>
        <p:spPr bwMode="gray">
          <a:xfrm>
            <a:off x="5562744" y="4743240"/>
            <a:ext cx="646321" cy="57692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Negative</a:t>
            </a:r>
            <a:b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b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#FF0000</a:t>
            </a:r>
          </a:p>
        </p:txBody>
      </p:sp>
      <p:sp>
        <p:nvSpPr>
          <p:cNvPr id="43" name="Subhead 3">
            <a:extLst>
              <a:ext uri="{FF2B5EF4-FFF2-40B4-BE49-F238E27FC236}">
                <a16:creationId xmlns:a16="http://schemas.microsoft.com/office/drawing/2014/main" id="{41684835-66EF-0EBC-A5A1-C37CEC9E155E}"/>
              </a:ext>
            </a:extLst>
          </p:cNvPr>
          <p:cNvSpPr txBox="1"/>
          <p:nvPr userDrawn="1"/>
        </p:nvSpPr>
        <p:spPr bwMode="gray">
          <a:xfrm>
            <a:off x="7253959" y="4579074"/>
            <a:ext cx="52257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D004D"/>
                </a:solidFill>
                <a:effectLst/>
                <a:uLnTx/>
                <a:uFillTx/>
                <a:latin typeface="Plus Jakarta Sans" panose="020B0604030504040204"/>
                <a:ea typeface="+mn-ea"/>
                <a:cs typeface="+mn-cs"/>
              </a:rPr>
              <a:t>Grayscale</a:t>
            </a:r>
          </a:p>
        </p:txBody>
      </p:sp>
      <p:sp>
        <p:nvSpPr>
          <p:cNvPr id="44" name="Rectangle 43">
            <a:extLst>
              <a:ext uri="{FF2B5EF4-FFF2-40B4-BE49-F238E27FC236}">
                <a16:creationId xmlns:a16="http://schemas.microsoft.com/office/drawing/2014/main" id="{221BC818-BEE3-33AF-DB67-C957BD7CEDD1}"/>
              </a:ext>
            </a:extLst>
          </p:cNvPr>
          <p:cNvSpPr/>
          <p:nvPr userDrawn="1"/>
        </p:nvSpPr>
        <p:spPr bwMode="gray">
          <a:xfrm>
            <a:off x="7253959" y="4743240"/>
            <a:ext cx="646321" cy="576923"/>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20%</a:t>
            </a:r>
          </a:p>
        </p:txBody>
      </p:sp>
      <p:sp>
        <p:nvSpPr>
          <p:cNvPr id="45" name="Rectangle 44">
            <a:extLst>
              <a:ext uri="{FF2B5EF4-FFF2-40B4-BE49-F238E27FC236}">
                <a16:creationId xmlns:a16="http://schemas.microsoft.com/office/drawing/2014/main" id="{AAA2FD56-1689-2D49-59DF-A5E41412B276}"/>
              </a:ext>
            </a:extLst>
          </p:cNvPr>
          <p:cNvSpPr/>
          <p:nvPr userDrawn="1"/>
        </p:nvSpPr>
        <p:spPr bwMode="gray">
          <a:xfrm>
            <a:off x="7901721" y="4743240"/>
            <a:ext cx="646321" cy="576923"/>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n-ea"/>
                <a:cs typeface="+mn-cs"/>
              </a:rPr>
              <a:t>40%</a:t>
            </a:r>
          </a:p>
        </p:txBody>
      </p:sp>
      <p:sp>
        <p:nvSpPr>
          <p:cNvPr id="46" name="Rectangle 45">
            <a:extLst>
              <a:ext uri="{FF2B5EF4-FFF2-40B4-BE49-F238E27FC236}">
                <a16:creationId xmlns:a16="http://schemas.microsoft.com/office/drawing/2014/main" id="{4409D2F5-A048-77BD-7533-AF517A24D5B3}"/>
              </a:ext>
            </a:extLst>
          </p:cNvPr>
          <p:cNvSpPr/>
          <p:nvPr userDrawn="1"/>
        </p:nvSpPr>
        <p:spPr bwMode="gray">
          <a:xfrm>
            <a:off x="8549483" y="4743240"/>
            <a:ext cx="646321" cy="576923"/>
          </a:xfrm>
          <a:prstGeom prst="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60%</a:t>
            </a:r>
          </a:p>
        </p:txBody>
      </p:sp>
      <p:sp>
        <p:nvSpPr>
          <p:cNvPr id="47" name="Rectangle 46">
            <a:extLst>
              <a:ext uri="{FF2B5EF4-FFF2-40B4-BE49-F238E27FC236}">
                <a16:creationId xmlns:a16="http://schemas.microsoft.com/office/drawing/2014/main" id="{730DF5C7-FF9A-07D5-DCD6-A7C7F05C5A08}"/>
              </a:ext>
            </a:extLst>
          </p:cNvPr>
          <p:cNvSpPr/>
          <p:nvPr userDrawn="1"/>
        </p:nvSpPr>
        <p:spPr bwMode="gray">
          <a:xfrm>
            <a:off x="9197245" y="4743240"/>
            <a:ext cx="646321" cy="576923"/>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80%</a:t>
            </a:r>
          </a:p>
        </p:txBody>
      </p:sp>
      <p:sp>
        <p:nvSpPr>
          <p:cNvPr id="48" name="Rectangle 47">
            <a:extLst>
              <a:ext uri="{FF2B5EF4-FFF2-40B4-BE49-F238E27FC236}">
                <a16:creationId xmlns:a16="http://schemas.microsoft.com/office/drawing/2014/main" id="{D28BDD03-9CE4-9CEB-6ED1-BC3A06E744B6}"/>
              </a:ext>
            </a:extLst>
          </p:cNvPr>
          <p:cNvSpPr/>
          <p:nvPr userDrawn="1"/>
        </p:nvSpPr>
        <p:spPr bwMode="gray">
          <a:xfrm>
            <a:off x="9845006" y="4743240"/>
            <a:ext cx="646321" cy="57692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lus Jakarta Sans Medium" panose="020B0604030504040204"/>
                <a:ea typeface="+mn-ea"/>
                <a:cs typeface="+mn-cs"/>
              </a:rPr>
              <a:t>100%</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19705874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User Guide: PowerPoint Theme Color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2" name="Section">
            <a:extLst>
              <a:ext uri="{FF2B5EF4-FFF2-40B4-BE49-F238E27FC236}">
                <a16:creationId xmlns:a16="http://schemas.microsoft.com/office/drawing/2014/main" id="{5EAC5A3C-7DDC-5E19-9448-3BC612C422E1}"/>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PowerPoint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theme colors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12111" cy="17330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Theme colors: </a:t>
            </a:r>
            <a:r>
              <a:rPr lang="en-US" b="0"/>
              <a:t>We have set this template’s theme colors according to the data visualization palette. This is to ensure that automated charts appear the most accessible when presenting sequential data points. These colors are only to be used in Data Vis – otherwise, please reference the Custom Colors section.</a:t>
            </a:r>
          </a:p>
        </p:txBody>
      </p:sp>
      <p:sp>
        <p:nvSpPr>
          <p:cNvPr id="2" name="Rounded Rectangle text">
            <a:extLst>
              <a:ext uri="{FF2B5EF4-FFF2-40B4-BE49-F238E27FC236}">
                <a16:creationId xmlns:a16="http://schemas.microsoft.com/office/drawing/2014/main" id="{AE7823A5-ADBF-99F1-4C6E-BF4FE5A7BA83}"/>
              </a:ext>
            </a:extLst>
          </p:cNvPr>
          <p:cNvSpPr>
            <a:spLocks/>
          </p:cNvSpPr>
          <p:nvPr userDrawn="1"/>
        </p:nvSpPr>
        <p:spPr>
          <a:xfrm>
            <a:off x="461330" y="3429000"/>
            <a:ext cx="2412111" cy="121236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US" sz="1100" b="1">
                <a:solidFill>
                  <a:schemeClr val="tx2"/>
                </a:solidFill>
              </a:rPr>
              <a:t>Custom colors: </a:t>
            </a:r>
            <a:r>
              <a:rPr lang="en-US" sz="1100" b="0">
                <a:solidFill>
                  <a:schemeClr val="tx2"/>
                </a:solidFill>
              </a:rPr>
              <a:t>The primary, accent, and traffic light colors are featured in the Custom Colors section. If changing an element’s color, please use the colors in this set.</a:t>
            </a:r>
          </a:p>
        </p:txBody>
      </p:sp>
      <p:sp>
        <p:nvSpPr>
          <p:cNvPr id="3" name="Text Placeholder 2">
            <a:extLst>
              <a:ext uri="{FF2B5EF4-FFF2-40B4-BE49-F238E27FC236}">
                <a16:creationId xmlns:a16="http://schemas.microsoft.com/office/drawing/2014/main" id="{1B7CB4B2-06D2-C16D-7821-0640B9438458}"/>
              </a:ext>
            </a:extLst>
          </p:cNvPr>
          <p:cNvSpPr txBox="1">
            <a:spLocks/>
          </p:cNvSpPr>
          <p:nvPr userDrawn="1"/>
        </p:nvSpPr>
        <p:spPr bwMode="gray">
          <a:xfrm>
            <a:off x="550164" y="4759526"/>
            <a:ext cx="2412111" cy="59103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a:t>For more guidance regarding best practice in data visualization, please refer to the Brand Guidelines.</a:t>
            </a:r>
          </a:p>
        </p:txBody>
      </p:sp>
      <p:sp>
        <p:nvSpPr>
          <p:cNvPr id="20" name="Subhead 1">
            <a:extLst>
              <a:ext uri="{FF2B5EF4-FFF2-40B4-BE49-F238E27FC236}">
                <a16:creationId xmlns:a16="http://schemas.microsoft.com/office/drawing/2014/main" id="{0A512AF5-AD3D-1160-4894-E08C40AC65EB}"/>
              </a:ext>
            </a:extLst>
          </p:cNvPr>
          <p:cNvSpPr txBox="1">
            <a:spLocks/>
          </p:cNvSpPr>
          <p:nvPr userDrawn="1"/>
        </p:nvSpPr>
        <p:spPr bwMode="gray">
          <a:xfrm>
            <a:off x="4294188" y="1096963"/>
            <a:ext cx="2111278" cy="2770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rPr>
              <a:t>THEME COLORS SETTING</a:t>
            </a:r>
          </a:p>
        </p:txBody>
      </p:sp>
      <p:pic>
        <p:nvPicPr>
          <p:cNvPr id="21" name="Picture 20" descr="Colors menu">
            <a:extLst>
              <a:ext uri="{FF2B5EF4-FFF2-40B4-BE49-F238E27FC236}">
                <a16:creationId xmlns:a16="http://schemas.microsoft.com/office/drawing/2014/main" id="{E7C41DAC-9B02-C6FD-B3D8-91FC284EA58C}"/>
              </a:ext>
            </a:extLst>
          </p:cNvPr>
          <p:cNvPicPr>
            <a:picLocks noChangeAspect="1"/>
          </p:cNvPicPr>
          <p:nvPr userDrawn="1"/>
        </p:nvPicPr>
        <p:blipFill>
          <a:blip r:embed="rId2" cstate="screen">
            <a:extLst>
              <a:ext uri="{28A0092B-C50C-407E-A947-70E740481C1C}">
                <a14:useLocalDpi xmlns:a14="http://schemas.microsoft.com/office/drawing/2010/main"/>
              </a:ext>
            </a:extLst>
          </a:blip>
          <a:srcRect r="295"/>
          <a:stretch/>
        </p:blipFill>
        <p:spPr bwMode="gray">
          <a:xfrm>
            <a:off x="4294188" y="1366838"/>
            <a:ext cx="1697037" cy="4394196"/>
          </a:xfrm>
          <a:prstGeom prst="rect">
            <a:avLst/>
          </a:prstGeom>
          <a:ln w="9525">
            <a:solidFill>
              <a:schemeClr val="tx1"/>
            </a:solidFill>
          </a:ln>
        </p:spPr>
      </p:pic>
      <p:sp>
        <p:nvSpPr>
          <p:cNvPr id="27" name="Title 1">
            <a:extLst>
              <a:ext uri="{FF2B5EF4-FFF2-40B4-BE49-F238E27FC236}">
                <a16:creationId xmlns:a16="http://schemas.microsoft.com/office/drawing/2014/main" id="{A9D15B57-6958-52A1-AC6E-6F30739C4604}"/>
              </a:ext>
            </a:extLst>
          </p:cNvPr>
          <p:cNvSpPr txBox="1">
            <a:spLocks/>
          </p:cNvSpPr>
          <p:nvPr userDrawn="1"/>
        </p:nvSpPr>
        <p:spPr bwMode="gray">
          <a:xfrm>
            <a:off x="6359323" y="1515242"/>
            <a:ext cx="1219832"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The</a:t>
            </a:r>
            <a:r>
              <a:rPr lang="en-US" sz="1000">
                <a:solidFill>
                  <a:srgbClr val="0D004D"/>
                </a:solidFill>
                <a:latin typeface="Plus Jakarta Sans Medium" panose="020B0604030504040204"/>
              </a:rPr>
              <a:t> theme</a:t>
            </a: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 colors are optimized for automated charts.</a:t>
            </a:r>
          </a:p>
        </p:txBody>
      </p:sp>
      <p:sp>
        <p:nvSpPr>
          <p:cNvPr id="25" name="Title 1">
            <a:extLst>
              <a:ext uri="{FF2B5EF4-FFF2-40B4-BE49-F238E27FC236}">
                <a16:creationId xmlns:a16="http://schemas.microsoft.com/office/drawing/2014/main" id="{E7ADF355-EEF1-6676-3391-435ADA5D9A05}"/>
              </a:ext>
            </a:extLst>
          </p:cNvPr>
          <p:cNvSpPr txBox="1">
            <a:spLocks/>
          </p:cNvSpPr>
          <p:nvPr userDrawn="1"/>
        </p:nvSpPr>
        <p:spPr bwMode="gray">
          <a:xfrm>
            <a:off x="6359322" y="2011291"/>
            <a:ext cx="1221515" cy="472505"/>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automated tints.</a:t>
            </a:r>
          </a:p>
        </p:txBody>
      </p:sp>
      <p:grpSp>
        <p:nvGrpSpPr>
          <p:cNvPr id="22" name="Group 21" descr="Lighter and darker versions of the theme colors displayed below the first row of the Theme Colors section of the Colors menu, crossed out">
            <a:extLst>
              <a:ext uri="{FF2B5EF4-FFF2-40B4-BE49-F238E27FC236}">
                <a16:creationId xmlns:a16="http://schemas.microsoft.com/office/drawing/2014/main" id="{D4125BDA-BC0C-CD21-ACC1-0EC3549338E3}"/>
              </a:ext>
            </a:extLst>
          </p:cNvPr>
          <p:cNvGrpSpPr/>
          <p:nvPr userDrawn="1"/>
        </p:nvGrpSpPr>
        <p:grpSpPr bwMode="gray">
          <a:xfrm>
            <a:off x="4294188" y="1861423"/>
            <a:ext cx="1697037" cy="772240"/>
            <a:chOff x="2503584" y="2442876"/>
            <a:chExt cx="2201384" cy="1025560"/>
          </a:xfrm>
        </p:grpSpPr>
        <p:sp>
          <p:nvSpPr>
            <p:cNvPr id="23" name="Rectangle 22">
              <a:extLst>
                <a:ext uri="{FF2B5EF4-FFF2-40B4-BE49-F238E27FC236}">
                  <a16:creationId xmlns:a16="http://schemas.microsoft.com/office/drawing/2014/main" id="{FD6C423A-1269-0479-236C-E5CD91684555}"/>
                </a:ext>
              </a:extLst>
            </p:cNvPr>
            <p:cNvSpPr/>
            <p:nvPr/>
          </p:nvSpPr>
          <p:spPr bwMode="gray">
            <a:xfrm>
              <a:off x="2503584" y="2445616"/>
              <a:ext cx="2201384" cy="1022820"/>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cxnSp>
          <p:nvCxnSpPr>
            <p:cNvPr id="24" name="Straight Connector 23">
              <a:extLst>
                <a:ext uri="{FF2B5EF4-FFF2-40B4-BE49-F238E27FC236}">
                  <a16:creationId xmlns:a16="http://schemas.microsoft.com/office/drawing/2014/main" id="{68394944-3CB1-F204-20EA-BC3BD16DE6FB}"/>
                </a:ext>
              </a:extLst>
            </p:cNvPr>
            <p:cNvCxnSpPr>
              <a:cxnSpLocks/>
            </p:cNvCxnSpPr>
            <p:nvPr/>
          </p:nvCxnSpPr>
          <p:spPr bwMode="gray">
            <a:xfrm>
              <a:off x="2503584" y="2453444"/>
              <a:ext cx="2201384" cy="1012252"/>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8B3FD31C-A3D3-1B7C-4C5C-40F19A121224}"/>
                </a:ext>
              </a:extLst>
            </p:cNvPr>
            <p:cNvCxnSpPr>
              <a:cxnSpLocks/>
            </p:cNvCxnSpPr>
            <p:nvPr/>
          </p:nvCxnSpPr>
          <p:spPr bwMode="gray">
            <a:xfrm flipH="1">
              <a:off x="2503584" y="2442876"/>
              <a:ext cx="2201384" cy="1022820"/>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sp>
        <p:nvSpPr>
          <p:cNvPr id="28" name="Title 1">
            <a:extLst>
              <a:ext uri="{FF2B5EF4-FFF2-40B4-BE49-F238E27FC236}">
                <a16:creationId xmlns:a16="http://schemas.microsoft.com/office/drawing/2014/main" id="{75463075-4A61-1CCE-347E-EC2252348A0C}"/>
              </a:ext>
            </a:extLst>
          </p:cNvPr>
          <p:cNvSpPr txBox="1">
            <a:spLocks/>
          </p:cNvSpPr>
          <p:nvPr userDrawn="1"/>
        </p:nvSpPr>
        <p:spPr bwMode="gray">
          <a:xfrm>
            <a:off x="6359323" y="3591504"/>
            <a:ext cx="1221515" cy="471601"/>
          </a:xfrm>
          <a:prstGeom prst="rect">
            <a:avLst/>
          </a:prstGeom>
        </p:spPr>
        <p:txBody>
          <a:bodyPr vert="horz" wrap="square"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D004D"/>
                </a:solidFill>
                <a:effectLst/>
                <a:uLnTx/>
                <a:uFillTx/>
                <a:latin typeface="Plus Jakarta Sans Medium" panose="020B0604030504040204"/>
                <a:ea typeface="+mj-ea"/>
                <a:cs typeface="+mj-cs"/>
              </a:rPr>
              <a:t>Do not use Standard Colors.</a:t>
            </a:r>
          </a:p>
        </p:txBody>
      </p:sp>
      <p:grpSp>
        <p:nvGrpSpPr>
          <p:cNvPr id="29" name="Group 28" descr="Standard Colors section of the Colors menu, crossed out">
            <a:extLst>
              <a:ext uri="{FF2B5EF4-FFF2-40B4-BE49-F238E27FC236}">
                <a16:creationId xmlns:a16="http://schemas.microsoft.com/office/drawing/2014/main" id="{A306B0C4-5E0F-805B-EC1D-59572D3CDC17}"/>
              </a:ext>
            </a:extLst>
          </p:cNvPr>
          <p:cNvGrpSpPr/>
          <p:nvPr userDrawn="1"/>
        </p:nvGrpSpPr>
        <p:grpSpPr bwMode="gray">
          <a:xfrm>
            <a:off x="4294188" y="3713625"/>
            <a:ext cx="1697037" cy="227358"/>
            <a:chOff x="2503584" y="4666500"/>
            <a:chExt cx="2201384" cy="255192"/>
          </a:xfrm>
        </p:grpSpPr>
        <p:sp>
          <p:nvSpPr>
            <p:cNvPr id="30" name="Rectangle 29">
              <a:extLst>
                <a:ext uri="{FF2B5EF4-FFF2-40B4-BE49-F238E27FC236}">
                  <a16:creationId xmlns:a16="http://schemas.microsoft.com/office/drawing/2014/main" id="{782A608A-EA2E-BB7C-23F3-BE92C95DD3AC}"/>
                </a:ext>
              </a:extLst>
            </p:cNvPr>
            <p:cNvSpPr/>
            <p:nvPr/>
          </p:nvSpPr>
          <p:spPr bwMode="gray">
            <a:xfrm>
              <a:off x="2503584" y="4667529"/>
              <a:ext cx="2201384" cy="252453"/>
            </a:xfrm>
            <a:prstGeom prst="rect">
              <a:avLst/>
            </a:prstGeom>
            <a:solidFill>
              <a:schemeClr val="bg2">
                <a:lumMod val="85000"/>
                <a:alpha val="80922"/>
              </a:schemeClr>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pSp>
          <p:nvGrpSpPr>
            <p:cNvPr id="31" name="Group 30">
              <a:extLst>
                <a:ext uri="{FF2B5EF4-FFF2-40B4-BE49-F238E27FC236}">
                  <a16:creationId xmlns:a16="http://schemas.microsoft.com/office/drawing/2014/main" id="{D70ACD29-9A23-2B00-4775-A83A3C340B96}"/>
                </a:ext>
              </a:extLst>
            </p:cNvPr>
            <p:cNvGrpSpPr/>
            <p:nvPr/>
          </p:nvGrpSpPr>
          <p:grpSpPr bwMode="gray">
            <a:xfrm>
              <a:off x="2503584" y="4666500"/>
              <a:ext cx="2201384" cy="255192"/>
              <a:chOff x="623734" y="3324550"/>
              <a:chExt cx="2078966" cy="974786"/>
            </a:xfrm>
          </p:grpSpPr>
          <p:cxnSp>
            <p:nvCxnSpPr>
              <p:cNvPr id="32" name="Straight Connector 31">
                <a:extLst>
                  <a:ext uri="{FF2B5EF4-FFF2-40B4-BE49-F238E27FC236}">
                    <a16:creationId xmlns:a16="http://schemas.microsoft.com/office/drawing/2014/main" id="{B559716B-E512-F741-BDB6-BDC24BE584EC}"/>
                  </a:ext>
                </a:extLst>
              </p:cNvPr>
              <p:cNvCxnSpPr>
                <a:cxnSpLocks/>
              </p:cNvCxnSpPr>
              <p:nvPr/>
            </p:nvCxnSpPr>
            <p:spPr bwMode="gray">
              <a:xfrm>
                <a:off x="623734" y="3324551"/>
                <a:ext cx="2078966" cy="974785"/>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42812C71-5212-5AF1-72F7-F06BFFA9DBC5}"/>
                  </a:ext>
                </a:extLst>
              </p:cNvPr>
              <p:cNvCxnSpPr>
                <a:cxnSpLocks/>
              </p:cNvCxnSpPr>
              <p:nvPr/>
            </p:nvCxnSpPr>
            <p:spPr bwMode="gray">
              <a:xfrm flipH="1">
                <a:off x="623734" y="3324550"/>
                <a:ext cx="2078966" cy="972198"/>
              </a:xfrm>
              <a:prstGeom prst="line">
                <a:avLst/>
              </a:prstGeom>
              <a:solidFill>
                <a:schemeClr val="tx1">
                  <a:alpha val="50000"/>
                </a:scheme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grpSp>
      <p:cxnSp>
        <p:nvCxnSpPr>
          <p:cNvPr id="34" name="Straight Connector 33">
            <a:extLst>
              <a:ext uri="{FF2B5EF4-FFF2-40B4-BE49-F238E27FC236}">
                <a16:creationId xmlns:a16="http://schemas.microsoft.com/office/drawing/2014/main" id="{3B3E2B9A-6011-262D-367F-CC354606CC29}"/>
              </a:ext>
              <a:ext uri="{C183D7F6-B498-43B3-948B-1728B52AA6E4}">
                <adec:decorative xmlns:adec="http://schemas.microsoft.com/office/drawing/2017/decorative" val="1"/>
              </a:ext>
            </a:extLst>
          </p:cNvPr>
          <p:cNvCxnSpPr>
            <a:cxnSpLocks/>
          </p:cNvCxnSpPr>
          <p:nvPr userDrawn="1"/>
        </p:nvCxnSpPr>
        <p:spPr bwMode="gray">
          <a:xfrm flipH="1" flipV="1">
            <a:off x="6003190" y="3827304"/>
            <a:ext cx="330958" cy="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D2EB9F-0D50-6080-6A4F-E0DC5F8F4493}"/>
              </a:ext>
              <a:ext uri="{C183D7F6-B498-43B3-948B-1728B52AA6E4}">
                <adec:decorative xmlns:adec="http://schemas.microsoft.com/office/drawing/2017/decorative" val="1"/>
              </a:ext>
            </a:extLst>
          </p:cNvPr>
          <p:cNvCxnSpPr>
            <a:cxnSpLocks/>
          </p:cNvCxnSpPr>
          <p:nvPr userDrawn="1"/>
        </p:nvCxnSpPr>
        <p:spPr bwMode="gray">
          <a:xfrm flipH="1">
            <a:off x="6003190" y="2247543"/>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E8D3A89-E70E-DDE7-021E-285840325888}"/>
              </a:ext>
              <a:ext uri="{C183D7F6-B498-43B3-948B-1728B52AA6E4}">
                <adec:decorative xmlns:adec="http://schemas.microsoft.com/office/drawing/2017/decorative" val="1"/>
              </a:ext>
            </a:extLst>
          </p:cNvPr>
          <p:cNvCxnSpPr>
            <a:cxnSpLocks/>
          </p:cNvCxnSpPr>
          <p:nvPr userDrawn="1"/>
        </p:nvCxnSpPr>
        <p:spPr bwMode="gray">
          <a:xfrm flipH="1">
            <a:off x="6003190" y="1751494"/>
            <a:ext cx="33095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6B2F530-8F39-E0B1-91C4-C21680E8FFFE}"/>
              </a:ext>
              <a:ext uri="{C183D7F6-B498-43B3-948B-1728B52AA6E4}">
                <adec:decorative xmlns:adec="http://schemas.microsoft.com/office/drawing/2017/decorative" val="1"/>
              </a:ext>
            </a:extLst>
          </p:cNvPr>
          <p:cNvCxnSpPr>
            <a:cxnSpLocks/>
          </p:cNvCxnSpPr>
          <p:nvPr userDrawn="1"/>
        </p:nvCxnSpPr>
        <p:spPr bwMode="gray">
          <a:xfrm flipH="1">
            <a:off x="7579155" y="1751494"/>
            <a:ext cx="44883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09EA482-6FA9-C797-D634-2D0AD746733E}"/>
              </a:ext>
              <a:ext uri="{C183D7F6-B498-43B3-948B-1728B52AA6E4}">
                <adec:decorative xmlns:adec="http://schemas.microsoft.com/office/drawing/2017/decorative" val="1"/>
              </a:ext>
            </a:extLst>
          </p:cNvPr>
          <p:cNvSpPr/>
          <p:nvPr/>
        </p:nvSpPr>
        <p:spPr bwMode="gray">
          <a:xfrm>
            <a:off x="8027988" y="1374016"/>
            <a:ext cx="2678112" cy="4388609"/>
          </a:xfrm>
          <a:prstGeom prst="rect">
            <a:avLst/>
          </a:prstGeom>
          <a:ln w="9525">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lus Jakarta Sans Medium" panose="020B0604030504040204"/>
              <a:ea typeface="+mn-ea"/>
              <a:cs typeface="+mn-cs"/>
            </a:endParaRPr>
          </a:p>
        </p:txBody>
      </p:sp>
      <p:graphicFrame>
        <p:nvGraphicFramePr>
          <p:cNvPr id="40" name="Chart Placeholder 9" descr="Bar graph theme colors">
            <a:extLst>
              <a:ext uri="{FF2B5EF4-FFF2-40B4-BE49-F238E27FC236}">
                <a16:creationId xmlns:a16="http://schemas.microsoft.com/office/drawing/2014/main" id="{A750D901-C06D-F23A-2288-B642D179C6AA}"/>
              </a:ext>
            </a:extLst>
          </p:cNvPr>
          <p:cNvGraphicFramePr>
            <a:graphicFrameLocks/>
          </p:cNvGraphicFramePr>
          <p:nvPr>
            <p:extLst>
              <p:ext uri="{D42A27DB-BD31-4B8C-83A1-F6EECF244321}">
                <p14:modId xmlns:p14="http://schemas.microsoft.com/office/powerpoint/2010/main" val="2686282570"/>
              </p:ext>
            </p:extLst>
          </p:nvPr>
        </p:nvGraphicFramePr>
        <p:xfrm>
          <a:off x="8181702" y="1566042"/>
          <a:ext cx="2370684" cy="21773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Chart Placeholder 10" descr="Pie graph theme colors">
            <a:extLst>
              <a:ext uri="{FF2B5EF4-FFF2-40B4-BE49-F238E27FC236}">
                <a16:creationId xmlns:a16="http://schemas.microsoft.com/office/drawing/2014/main" id="{FC179024-8977-99D8-FB5C-94EE53A01828}"/>
              </a:ext>
            </a:extLst>
          </p:cNvPr>
          <p:cNvGraphicFramePr>
            <a:graphicFrameLocks/>
          </p:cNvGraphicFramePr>
          <p:nvPr>
            <p:extLst>
              <p:ext uri="{D42A27DB-BD31-4B8C-83A1-F6EECF244321}">
                <p14:modId xmlns:p14="http://schemas.microsoft.com/office/powerpoint/2010/main" val="1528636085"/>
              </p:ext>
            </p:extLst>
          </p:nvPr>
        </p:nvGraphicFramePr>
        <p:xfrm>
          <a:off x="8181702" y="3890901"/>
          <a:ext cx="2370684" cy="172162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16528792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User Guide: Typography">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6" name="Section">
            <a:extLst>
              <a:ext uri="{FF2B5EF4-FFF2-40B4-BE49-F238E27FC236}">
                <a16:creationId xmlns:a16="http://schemas.microsoft.com/office/drawing/2014/main" id="{554ECA3C-1DF4-B7F5-69F4-F7609A8B8398}"/>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Typography</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2163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1"/>
              <a:t>Plus Jakarta Sans </a:t>
            </a:r>
            <a:r>
              <a:rPr lang="en-US" b="0"/>
              <a:t>is our primary typeface to use across various types communications including PowerPoint presentations.</a:t>
            </a:r>
          </a:p>
          <a:p>
            <a:r>
              <a:rPr lang="en-US" b="0"/>
              <a:t>Follow these rules for using type in our communications: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only our approved typeface</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text primarily flush left</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Set kerning to optical</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consistent point sizes throughout — do not use too many different type sizes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Limit the use of all caps</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Text-heavy documents should be well organized and use white space generously, allowing the reader’s eye to scan and flow through the material easily</a:t>
            </a:r>
          </a:p>
          <a:p>
            <a:pPr marL="137160" indent="-137160" algn="l" defTabSz="914400" rtl="0" eaLnBrk="1" latinLnBrk="0" hangingPunct="1">
              <a:lnSpc>
                <a:spcPct val="100000"/>
              </a:lnSpc>
              <a:spcBef>
                <a:spcPts val="0"/>
              </a:spcBef>
              <a:spcAft>
                <a:spcPts val="600"/>
              </a:spcAft>
              <a:buFont typeface="Plus Jakarta Sans" panose="020B0604020202020204" pitchFamily="34" charset="0"/>
              <a:buChar char="•"/>
              <a:defRPr/>
            </a:pPr>
            <a:r>
              <a:rPr lang="en-US" sz="1100" kern="1200">
                <a:solidFill>
                  <a:srgbClr val="0D004D"/>
                </a:solidFill>
                <a:latin typeface="Plus Jakarta Sans Medium" panose="020B0604030504040204"/>
                <a:ea typeface="+mn-ea"/>
                <a:cs typeface="+mn-cs"/>
              </a:rPr>
              <a:t>Use Italic only for special cases, i.e., titles, names of vehicles and ships, scientific and technical terms, foreign words or phrases.</a:t>
            </a:r>
          </a:p>
          <a:p>
            <a:endParaRPr lang="en-US" b="0"/>
          </a:p>
        </p:txBody>
      </p:sp>
      <p:sp>
        <p:nvSpPr>
          <p:cNvPr id="2" name="Title 1">
            <a:extLst>
              <a:ext uri="{FF2B5EF4-FFF2-40B4-BE49-F238E27FC236}">
                <a16:creationId xmlns:a16="http://schemas.microsoft.com/office/drawing/2014/main" id="{041F95B9-14C1-0998-1118-27703025EE2D}"/>
              </a:ext>
            </a:extLst>
          </p:cNvPr>
          <p:cNvSpPr txBox="1">
            <a:spLocks/>
          </p:cNvSpPr>
          <p:nvPr userDrawn="1"/>
        </p:nvSpPr>
        <p:spPr bwMode="gray">
          <a:xfrm>
            <a:off x="4637088" y="1366838"/>
            <a:ext cx="6411912"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1">
                <a:ln>
                  <a:noFill/>
                </a:ln>
                <a:solidFill>
                  <a:srgbClr val="0D004D"/>
                </a:solidFill>
                <a:effectLst/>
                <a:uLnTx/>
                <a:uFillTx/>
                <a:latin typeface="Plus Jakarta Sans" panose="020B0604030504040204"/>
                <a:ea typeface="+mj-ea"/>
                <a:cs typeface="+mj-cs"/>
              </a:rPr>
              <a:t>Title — Bold</a:t>
            </a:r>
          </a:p>
        </p:txBody>
      </p:sp>
      <p:sp>
        <p:nvSpPr>
          <p:cNvPr id="3" name="Title 1">
            <a:extLst>
              <a:ext uri="{FF2B5EF4-FFF2-40B4-BE49-F238E27FC236}">
                <a16:creationId xmlns:a16="http://schemas.microsoft.com/office/drawing/2014/main" id="{79DDA430-2E02-65E6-0DEE-220CB89390F8}"/>
              </a:ext>
            </a:extLst>
          </p:cNvPr>
          <p:cNvSpPr txBox="1">
            <a:spLocks/>
          </p:cNvSpPr>
          <p:nvPr userDrawn="1"/>
        </p:nvSpPr>
        <p:spPr bwMode="gray">
          <a:xfrm>
            <a:off x="4637089" y="2462473"/>
            <a:ext cx="6411910" cy="15388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Bef>
                <a:spcPts val="0"/>
              </a:spcBef>
              <a:defRPr/>
            </a:pPr>
            <a:r>
              <a:rPr lang="en-US" sz="1000" cap="all" noProof="1">
                <a:solidFill>
                  <a:srgbClr val="0D004D"/>
                </a:solidFill>
                <a:latin typeface="Plus Jakarta Sans Medium" panose="020B0604030504040204"/>
                <a:ea typeface="+mn-ea"/>
                <a:cs typeface="+mn-cs"/>
              </a:rPr>
              <a:t>SLIDE SECTION TITLE — REGULAR ALL CAPS</a:t>
            </a:r>
          </a:p>
        </p:txBody>
      </p:sp>
      <p:sp>
        <p:nvSpPr>
          <p:cNvPr id="7" name="Title 1">
            <a:extLst>
              <a:ext uri="{FF2B5EF4-FFF2-40B4-BE49-F238E27FC236}">
                <a16:creationId xmlns:a16="http://schemas.microsoft.com/office/drawing/2014/main" id="{EAE89D40-FA37-7962-F804-74B144E2CB9F}"/>
              </a:ext>
            </a:extLst>
          </p:cNvPr>
          <p:cNvSpPr txBox="1">
            <a:spLocks/>
          </p:cNvSpPr>
          <p:nvPr userDrawn="1"/>
        </p:nvSpPr>
        <p:spPr bwMode="gray">
          <a:xfrm>
            <a:off x="4637089" y="2717668"/>
            <a:ext cx="6411910"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D004D"/>
                </a:solidFill>
                <a:effectLst/>
                <a:uLnTx/>
                <a:uFillTx/>
                <a:latin typeface="Plus Jakarta Sans SemiBold" panose="020B0609020204030204"/>
                <a:ea typeface="+mj-ea"/>
                <a:cs typeface="+mj-cs"/>
              </a:rPr>
              <a:t>Slide headline — SemiBold</a:t>
            </a:r>
          </a:p>
        </p:txBody>
      </p:sp>
      <p:sp>
        <p:nvSpPr>
          <p:cNvPr id="9" name="Title 1">
            <a:extLst>
              <a:ext uri="{FF2B5EF4-FFF2-40B4-BE49-F238E27FC236}">
                <a16:creationId xmlns:a16="http://schemas.microsoft.com/office/drawing/2014/main" id="{DBA1FB21-1438-AA2D-3FC5-BDBD25832C03}"/>
              </a:ext>
            </a:extLst>
          </p:cNvPr>
          <p:cNvSpPr txBox="1">
            <a:spLocks/>
          </p:cNvSpPr>
          <p:nvPr userDrawn="1"/>
        </p:nvSpPr>
        <p:spPr bwMode="gray">
          <a:xfrm>
            <a:off x="4647721" y="3466450"/>
            <a:ext cx="6401317"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1">
                <a:ln>
                  <a:noFill/>
                </a:ln>
                <a:solidFill>
                  <a:srgbClr val="0D004D"/>
                </a:solidFill>
                <a:effectLst/>
                <a:uLnTx/>
                <a:uFillTx/>
                <a:latin typeface="Plus Jakarta Sans SemiBold" panose="020B0609020204030204"/>
                <a:ea typeface="+mj-ea"/>
                <a:cs typeface="+mj-cs"/>
              </a:rPr>
              <a:t>Smaller subheads — SemiBold</a:t>
            </a:r>
          </a:p>
        </p:txBody>
      </p:sp>
      <p:sp>
        <p:nvSpPr>
          <p:cNvPr id="12" name="Title 1">
            <a:extLst>
              <a:ext uri="{FF2B5EF4-FFF2-40B4-BE49-F238E27FC236}">
                <a16:creationId xmlns:a16="http://schemas.microsoft.com/office/drawing/2014/main" id="{C2145967-1BCF-A0AD-9B31-667AB123C28E}"/>
              </a:ext>
            </a:extLst>
          </p:cNvPr>
          <p:cNvSpPr txBox="1">
            <a:spLocks/>
          </p:cNvSpPr>
          <p:nvPr userDrawn="1"/>
        </p:nvSpPr>
        <p:spPr bwMode="gray">
          <a:xfrm>
            <a:off x="4647721" y="3796026"/>
            <a:ext cx="6401317" cy="1154162"/>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Content— Regular</a:t>
            </a:r>
          </a:p>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1">
                <a:ln>
                  <a:noFill/>
                </a:ln>
                <a:solidFill>
                  <a:srgbClr val="0D004D"/>
                </a:solidFill>
                <a:effectLst/>
                <a:uLnTx/>
                <a:uFillTx/>
                <a:latin typeface="Plus Jakarta Sans Medium" panose="020B0604030504040204"/>
                <a:ea typeface="+mj-ea"/>
                <a:cs typeface="+mj-cs"/>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itle 1">
            <a:extLst>
              <a:ext uri="{FF2B5EF4-FFF2-40B4-BE49-F238E27FC236}">
                <a16:creationId xmlns:a16="http://schemas.microsoft.com/office/drawing/2014/main" id="{D26A9AC9-28F1-BAC6-C232-360B73B36B99}"/>
              </a:ext>
            </a:extLst>
          </p:cNvPr>
          <p:cNvSpPr txBox="1">
            <a:spLocks/>
          </p:cNvSpPr>
          <p:nvPr userDrawn="1"/>
        </p:nvSpPr>
        <p:spPr bwMode="gray">
          <a:xfrm>
            <a:off x="4637089" y="5255773"/>
            <a:ext cx="6411910" cy="1384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1">
                <a:ln>
                  <a:noFill/>
                </a:ln>
                <a:solidFill>
                  <a:srgbClr val="0D004D"/>
                </a:solidFill>
                <a:effectLst/>
                <a:uLnTx/>
                <a:uFillTx/>
                <a:latin typeface="Plus Jakarta Sans Medium" panose="020B0604030504040204"/>
                <a:ea typeface="+mj-ea"/>
                <a:cs typeface="+mj-cs"/>
              </a:rPr>
              <a:t>Annotation and citation — Regular</a:t>
            </a:r>
          </a:p>
        </p:txBody>
      </p:sp>
      <p:sp>
        <p:nvSpPr>
          <p:cNvPr id="15" name="Title 1">
            <a:extLst>
              <a:ext uri="{FF2B5EF4-FFF2-40B4-BE49-F238E27FC236}">
                <a16:creationId xmlns:a16="http://schemas.microsoft.com/office/drawing/2014/main" id="{E499D5DA-A7EC-CE09-5EF8-C14FE0A7645D}"/>
              </a:ext>
            </a:extLst>
          </p:cNvPr>
          <p:cNvSpPr txBox="1">
            <a:spLocks/>
          </p:cNvSpPr>
          <p:nvPr userDrawn="1"/>
        </p:nvSpPr>
        <p:spPr bwMode="gray">
          <a:xfrm>
            <a:off x="4637089" y="5458973"/>
            <a:ext cx="6411910" cy="11080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1">
                <a:ln>
                  <a:noFill/>
                </a:ln>
                <a:solidFill>
                  <a:srgbClr val="0D004D"/>
                </a:solidFill>
                <a:effectLst/>
                <a:uLnTx/>
                <a:uFillTx/>
                <a:latin typeface="Plus Jakarta Sans Medium" panose="020B0604030504040204"/>
                <a:ea typeface="+mj-ea"/>
                <a:cs typeface="+mj-cs"/>
              </a:rPr>
              <a:t>Footer elements — Regular</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smtClean="0"/>
              <a:pPr/>
              <a:t>‹#›</a:t>
            </a:fld>
            <a:endParaRPr lang="en-US"/>
          </a:p>
        </p:txBody>
      </p:sp>
    </p:spTree>
    <p:extLst>
      <p:ext uri="{BB962C8B-B14F-4D97-AF65-F5344CB8AC3E}">
        <p14:creationId xmlns:p14="http://schemas.microsoft.com/office/powerpoint/2010/main" val="25600027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Lightmode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54961" cy="25749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2" name="Text">
            <a:extLst>
              <a:ext uri="{FF2B5EF4-FFF2-40B4-BE49-F238E27FC236}">
                <a16:creationId xmlns:a16="http://schemas.microsoft.com/office/drawing/2014/main" id="{5DFAADE6-3259-1D3C-7867-5FC5E541770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31BBCCFD-7160-50BD-400C-BED8BEE208DD}"/>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011BFC08-9810-AC36-4734-2DBD3E8DC8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66DE5405-8D04-89A3-D50D-6A4E3994B4F6}"/>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D2E79EF5-BCB0-4652-4D84-9771BDB88ABD}"/>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10;">
            <a:extLst>
              <a:ext uri="{FF2B5EF4-FFF2-40B4-BE49-F238E27FC236}">
                <a16:creationId xmlns:a16="http://schemas.microsoft.com/office/drawing/2014/main" id="{6706DEBC-CA78-57B6-1ABD-0E06263FCED2}"/>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and white cube&#10;">
            <a:extLst>
              <a:ext uri="{FF2B5EF4-FFF2-40B4-BE49-F238E27FC236}">
                <a16:creationId xmlns:a16="http://schemas.microsoft.com/office/drawing/2014/main" id="{BFB38276-5BA2-B22D-DD5D-36936ED25C03}"/>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and white square with a graph going up">
            <a:extLst>
              <a:ext uri="{FF2B5EF4-FFF2-40B4-BE49-F238E27FC236}">
                <a16:creationId xmlns:a16="http://schemas.microsoft.com/office/drawing/2014/main" id="{BA08C0A7-E1A4-21CF-4A94-AA95B511517F}"/>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four white circles with arrows pointing to the center&#10;">
            <a:extLst>
              <a:ext uri="{FF2B5EF4-FFF2-40B4-BE49-F238E27FC236}">
                <a16:creationId xmlns:a16="http://schemas.microsoft.com/office/drawing/2014/main" id="{CA1EFC87-9EBE-47A0-2495-D7F88385E154}"/>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purple globe&#10;">
            <a:extLst>
              <a:ext uri="{FF2B5EF4-FFF2-40B4-BE49-F238E27FC236}">
                <a16:creationId xmlns:a16="http://schemas.microsoft.com/office/drawing/2014/main" id="{0917A544-91AE-E692-5BF1-53402396F1D5}"/>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A purple and white cylinder&#10;">
            <a:extLst>
              <a:ext uri="{FF2B5EF4-FFF2-40B4-BE49-F238E27FC236}">
                <a16:creationId xmlns:a16="http://schemas.microsoft.com/office/drawing/2014/main" id="{42D8CE99-A187-B4EC-3CE8-E0A0079D147D}"/>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close-up of a square&#10;">
            <a:extLst>
              <a:ext uri="{FF2B5EF4-FFF2-40B4-BE49-F238E27FC236}">
                <a16:creationId xmlns:a16="http://schemas.microsoft.com/office/drawing/2014/main" id="{FD834259-89C8-6E7B-8174-C312F344B111}"/>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and white circle with a arrow&#10;">
            <a:extLst>
              <a:ext uri="{FF2B5EF4-FFF2-40B4-BE49-F238E27FC236}">
                <a16:creationId xmlns:a16="http://schemas.microsoft.com/office/drawing/2014/main" id="{6E9622CD-3F3E-E069-0117-5311FB2D87E6}"/>
              </a:ext>
            </a:extLst>
          </p:cNvPr>
          <p:cNvPicPr>
            <a:picLocks noChangeAspect="1"/>
          </p:cNvPicPr>
          <p:nvPr userDrawn="1"/>
        </p:nvPicPr>
        <p:blipFill>
          <a:blip r:embed="rId13" cstate="screen">
            <a:extLst>
              <a:ext uri="{28A0092B-C50C-407E-A947-70E740481C1C}">
                <a14:useLocalDpi xmlns:a14="http://schemas.microsoft.com/office/drawing/2010/main"/>
              </a:ext>
            </a:extLst>
          </a:blip>
          <a:srcRect/>
          <a:stretch/>
        </p:blipFill>
        <p:spPr>
          <a:xfrm>
            <a:off x="10996536" y="715792"/>
            <a:ext cx="840821" cy="840821"/>
          </a:xfrm>
          <a:prstGeom prst="rect">
            <a:avLst/>
          </a:prstGeom>
        </p:spPr>
      </p:pic>
      <p:pic>
        <p:nvPicPr>
          <p:cNvPr id="20" name="Picture 19" descr="A white circle with purple">
            <a:extLst>
              <a:ext uri="{FF2B5EF4-FFF2-40B4-BE49-F238E27FC236}">
                <a16:creationId xmlns:a16="http://schemas.microsoft.com/office/drawing/2014/main" id="{91C2BF43-AAF0-002B-21FB-FA73AEB84345}"/>
              </a:ext>
            </a:extLst>
          </p:cNvPr>
          <p:cNvPicPr>
            <a:picLocks noChangeAspect="1"/>
          </p:cNvPicPr>
          <p:nvPr userDrawn="1"/>
        </p:nvPicPr>
        <p:blipFill>
          <a:blip r:embed="rId14" cstate="screen">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
            <a:extLst>
              <a:ext uri="{FF2B5EF4-FFF2-40B4-BE49-F238E27FC236}">
                <a16:creationId xmlns:a16="http://schemas.microsoft.com/office/drawing/2014/main" id="{2D0B2A79-999B-F7B3-8F43-08CB8D6725D9}"/>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purple and blue squares with a arrow pointing up&#10;">
            <a:extLst>
              <a:ext uri="{FF2B5EF4-FFF2-40B4-BE49-F238E27FC236}">
                <a16:creationId xmlns:a16="http://schemas.microsoft.com/office/drawing/2014/main" id="{047BF9EE-1405-39B6-3F48-3A17B9054400}"/>
              </a:ext>
            </a:extLst>
          </p:cNvPr>
          <p:cNvPicPr>
            <a:picLocks noChangeAspect="1"/>
          </p:cNvPicPr>
          <p:nvPr userDrawn="1"/>
        </p:nvPicPr>
        <p:blipFill>
          <a:blip r:embed="rId16" cstate="screen">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circular arrow in a square&#10;">
            <a:extLst>
              <a:ext uri="{FF2B5EF4-FFF2-40B4-BE49-F238E27FC236}">
                <a16:creationId xmlns:a16="http://schemas.microsoft.com/office/drawing/2014/main" id="{72B05824-00A0-6F51-012E-DF99FB44AE19}"/>
              </a:ext>
            </a:extLst>
          </p:cNvPr>
          <p:cNvPicPr>
            <a:picLocks noChangeAspect="1"/>
          </p:cNvPicPr>
          <p:nvPr userDrawn="1"/>
        </p:nvPicPr>
        <p:blipFill>
          <a:blip r:embed="rId17" cstate="screen">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10;">
            <a:extLst>
              <a:ext uri="{FF2B5EF4-FFF2-40B4-BE49-F238E27FC236}">
                <a16:creationId xmlns:a16="http://schemas.microsoft.com/office/drawing/2014/main" id="{AA92891A-8984-DEBC-0056-18C894D90216}"/>
              </a:ext>
            </a:extLst>
          </p:cNvPr>
          <p:cNvPicPr>
            <a:picLocks noChangeAspect="1"/>
          </p:cNvPicPr>
          <p:nvPr userDrawn="1"/>
        </p:nvPicPr>
        <p:blipFill>
          <a:blip r:embed="rId18" cstate="screen">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silhouette">
            <a:extLst>
              <a:ext uri="{FF2B5EF4-FFF2-40B4-BE49-F238E27FC236}">
                <a16:creationId xmlns:a16="http://schemas.microsoft.com/office/drawing/2014/main" id="{236B00E7-6FE4-35FB-DDD6-49ACC5116EEC}"/>
              </a:ext>
            </a:extLst>
          </p:cNvPr>
          <p:cNvPicPr>
            <a:picLocks noChangeAspect="1"/>
          </p:cNvPicPr>
          <p:nvPr userDrawn="1"/>
        </p:nvPicPr>
        <p:blipFill>
          <a:blip r:embed="rId19" cstate="screen">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
            <a:extLst>
              <a:ext uri="{FF2B5EF4-FFF2-40B4-BE49-F238E27FC236}">
                <a16:creationId xmlns:a16="http://schemas.microsoft.com/office/drawing/2014/main" id="{1A250DBC-5589-D7D8-9BCF-3FBD9D409259}"/>
              </a:ext>
            </a:extLst>
          </p:cNvPr>
          <p:cNvPicPr>
            <a:picLocks noChangeAspect="1"/>
          </p:cNvPicPr>
          <p:nvPr userDrawn="1"/>
        </p:nvPicPr>
        <p:blipFill>
          <a:blip r:embed="rId20" cstate="screen">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white circle with a purple arrow pointing up">
            <a:extLst>
              <a:ext uri="{FF2B5EF4-FFF2-40B4-BE49-F238E27FC236}">
                <a16:creationId xmlns:a16="http://schemas.microsoft.com/office/drawing/2014/main" id="{B6A7E10B-48F8-1B60-FE3E-3F9D9361288B}"/>
              </a:ext>
            </a:extLst>
          </p:cNvPr>
          <p:cNvPicPr>
            <a:picLocks noChangeAspect="1"/>
          </p:cNvPicPr>
          <p:nvPr userDrawn="1"/>
        </p:nvPicPr>
        <p:blipFill>
          <a:blip r:embed="rId21" cstate="screen">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A white and purple chat bubbles&#10;">
            <a:extLst>
              <a:ext uri="{FF2B5EF4-FFF2-40B4-BE49-F238E27FC236}">
                <a16:creationId xmlns:a16="http://schemas.microsoft.com/office/drawing/2014/main" id="{E77A3DCF-3E85-A6AF-2BD4-A0AD4360B61C}"/>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rays of light&#10;">
            <a:extLst>
              <a:ext uri="{FF2B5EF4-FFF2-40B4-BE49-F238E27FC236}">
                <a16:creationId xmlns:a16="http://schemas.microsoft.com/office/drawing/2014/main" id="{329AA1E7-9607-F36F-5ABF-6F083E528939}"/>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222E1BD5-BC43-DB3E-978E-B37BF41AF65F}"/>
              </a:ext>
            </a:extLst>
          </p:cNvPr>
          <p:cNvPicPr>
            <a:picLocks noChangeAspect="1"/>
          </p:cNvPicPr>
          <p:nvPr userDrawn="1"/>
        </p:nvPicPr>
        <p:blipFill>
          <a:blip r:embed="rId24" cstate="screen">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F9927230-D0DD-5D94-6DB2-D5E5C4BA4968}"/>
              </a:ext>
            </a:extLst>
          </p:cNvPr>
          <p:cNvPicPr>
            <a:picLocks noChangeAspect="1"/>
          </p:cNvPicPr>
          <p:nvPr userDrawn="1"/>
        </p:nvPicPr>
        <p:blipFill>
          <a:blip r:embed="rId25" cstate="screen">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center&#10;">
            <a:extLst>
              <a:ext uri="{FF2B5EF4-FFF2-40B4-BE49-F238E27FC236}">
                <a16:creationId xmlns:a16="http://schemas.microsoft.com/office/drawing/2014/main" id="{8786A3A9-6540-5EB8-02AF-08C2D0D15C18}"/>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a arrow&#10;">
            <a:extLst>
              <a:ext uri="{FF2B5EF4-FFF2-40B4-BE49-F238E27FC236}">
                <a16:creationId xmlns:a16="http://schemas.microsoft.com/office/drawing/2014/main" id="{5F6278FA-40E5-FD54-E596-8F568E3051E9}"/>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2309A011-C04F-08AB-F024-4619208760B8}"/>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2326B2BF-C7FA-E463-AFF3-EDD93A10D87E}"/>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white circle with a purple tick in it&#10;">
            <a:extLst>
              <a:ext uri="{FF2B5EF4-FFF2-40B4-BE49-F238E27FC236}">
                <a16:creationId xmlns:a16="http://schemas.microsoft.com/office/drawing/2014/main" id="{B8CDB3E7-9DFA-943C-86C2-BA15387C3FC5}"/>
              </a:ext>
            </a:extLst>
          </p:cNvPr>
          <p:cNvPicPr>
            <a:picLocks noChangeAspect="1"/>
          </p:cNvPicPr>
          <p:nvPr userDrawn="1"/>
        </p:nvPicPr>
        <p:blipFill>
          <a:blip r:embed="rId30" cstate="screen">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white circle">
            <a:extLst>
              <a:ext uri="{FF2B5EF4-FFF2-40B4-BE49-F238E27FC236}">
                <a16:creationId xmlns:a16="http://schemas.microsoft.com/office/drawing/2014/main" id="{3311E44B-6028-5F19-9ED0-20795B9A4EF3}"/>
              </a:ext>
            </a:extLst>
          </p:cNvPr>
          <p:cNvPicPr>
            <a:picLocks noChangeAspect="1"/>
          </p:cNvPicPr>
          <p:nvPr userDrawn="1"/>
        </p:nvPicPr>
        <p:blipFill>
          <a:blip r:embed="rId31" cstate="screen">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group of circles in a circle&#10;">
            <a:extLst>
              <a:ext uri="{FF2B5EF4-FFF2-40B4-BE49-F238E27FC236}">
                <a16:creationId xmlns:a16="http://schemas.microsoft.com/office/drawing/2014/main" id="{416B0BE8-E684-FB73-5FD9-A2C16C66498D}"/>
              </a:ext>
            </a:extLst>
          </p:cNvPr>
          <p:cNvPicPr>
            <a:picLocks noChangeAspect="1"/>
          </p:cNvPicPr>
          <p:nvPr userDrawn="1"/>
        </p:nvPicPr>
        <p:blipFill>
          <a:blip r:embed="rId32" cstate="screen">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check mark">
            <a:extLst>
              <a:ext uri="{FF2B5EF4-FFF2-40B4-BE49-F238E27FC236}">
                <a16:creationId xmlns:a16="http://schemas.microsoft.com/office/drawing/2014/main" id="{6BDA4D64-41B6-9ACD-7AD9-2E9B16606845}"/>
              </a:ext>
            </a:extLst>
          </p:cNvPr>
          <p:cNvPicPr>
            <a:picLocks noChangeAspect="1"/>
          </p:cNvPicPr>
          <p:nvPr userDrawn="1"/>
        </p:nvPicPr>
        <p:blipFill>
          <a:blip r:embed="rId33" cstate="screen">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star with rays&#10;">
            <a:extLst>
              <a:ext uri="{FF2B5EF4-FFF2-40B4-BE49-F238E27FC236}">
                <a16:creationId xmlns:a16="http://schemas.microsoft.com/office/drawing/2014/main" id="{ACDD156F-09AB-B863-574B-F1DB674609F4}"/>
              </a:ext>
            </a:extLst>
          </p:cNvPr>
          <p:cNvPicPr>
            <a:picLocks noChangeAspect="1"/>
          </p:cNvPicPr>
          <p:nvPr userDrawn="1"/>
        </p:nvPicPr>
        <p:blipFill>
          <a:blip r:embed="rId34" cstate="screen">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BB3DAB53-8AE7-2D10-FB60-DC34A126C172}"/>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06D5036D-D491-5251-95A2-5C90FD4640BA}"/>
              </a:ext>
            </a:extLst>
          </p:cNvPr>
          <p:cNvPicPr>
            <a:picLocks noChangeAspect="1"/>
          </p:cNvPicPr>
          <p:nvPr userDrawn="1"/>
        </p:nvPicPr>
        <p:blipFill>
          <a:blip r:embed="rId36" cstate="screen">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purple leaf in a circle&#10;">
            <a:extLst>
              <a:ext uri="{FF2B5EF4-FFF2-40B4-BE49-F238E27FC236}">
                <a16:creationId xmlns:a16="http://schemas.microsoft.com/office/drawing/2014/main" id="{4AE67EAB-DDAC-0020-4109-A5039E6270B8}"/>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8F53F262-53E1-4714-A3A7-12C64B274D5C}"/>
              </a:ext>
            </a:extLst>
          </p:cNvPr>
          <p:cNvPicPr>
            <a:picLocks noChangeAspect="1"/>
          </p:cNvPicPr>
          <p:nvPr userDrawn="1"/>
        </p:nvPicPr>
        <p:blipFill>
          <a:blip r:embed="rId38" cstate="screen">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5F011C60-FDBE-16E0-47D0-525628BF229A}"/>
              </a:ext>
            </a:extLst>
          </p:cNvPr>
          <p:cNvPicPr>
            <a:picLocks noChangeAspect="1"/>
          </p:cNvPicPr>
          <p:nvPr userDrawn="1"/>
        </p:nvPicPr>
        <p:blipFill>
          <a:blip r:embed="rId39" cstate="screen">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834CB413-28D2-0F60-7719-B548A012E2A9}"/>
              </a:ext>
            </a:extLst>
          </p:cNvPr>
          <p:cNvPicPr>
            <a:picLocks noChangeAspect="1"/>
          </p:cNvPicPr>
          <p:nvPr userDrawn="1"/>
        </p:nvPicPr>
        <p:blipFill>
          <a:blip r:embed="rId40" cstate="screen">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A8CFB217-D041-4988-AD0A-8A4BA24A68EC}"/>
              </a:ext>
            </a:extLst>
          </p:cNvPr>
          <p:cNvPicPr>
            <a:picLocks noChangeAspect="1"/>
          </p:cNvPicPr>
          <p:nvPr userDrawn="1"/>
        </p:nvPicPr>
        <p:blipFill>
          <a:blip r:embed="rId41" cstate="screen">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E3C1D33D-90C6-5739-8829-076FD6D94C38}"/>
              </a:ext>
            </a:extLst>
          </p:cNvPr>
          <p:cNvPicPr>
            <a:picLocks noChangeAspect="1"/>
          </p:cNvPicPr>
          <p:nvPr userDrawn="1"/>
        </p:nvPicPr>
        <p:blipFill>
          <a:blip r:embed="rId42" cstate="screen">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69F4DBB8-A2C6-D0B8-5E28-2D9A9B988947}"/>
              </a:ext>
            </a:extLst>
          </p:cNvPr>
          <p:cNvPicPr>
            <a:picLocks noChangeAspect="1"/>
          </p:cNvPicPr>
          <p:nvPr userDrawn="1"/>
        </p:nvPicPr>
        <p:blipFill>
          <a:blip r:embed="rId43" cstate="screen">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
            <a:extLst>
              <a:ext uri="{FF2B5EF4-FFF2-40B4-BE49-F238E27FC236}">
                <a16:creationId xmlns:a16="http://schemas.microsoft.com/office/drawing/2014/main" id="{E28DE957-28A1-E9C3-EF2F-B99739058C75}"/>
              </a:ext>
            </a:extLst>
          </p:cNvPr>
          <p:cNvPicPr>
            <a:picLocks noChangeAspect="1"/>
          </p:cNvPicPr>
          <p:nvPr userDrawn="1"/>
        </p:nvPicPr>
        <p:blipFill>
          <a:blip r:embed="rId44" cstate="screen">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A6F31830-CD2C-EA16-0983-8D83715CD2EA}"/>
              </a:ext>
            </a:extLst>
          </p:cNvPr>
          <p:cNvPicPr>
            <a:picLocks noChangeAspect="1"/>
          </p:cNvPicPr>
          <p:nvPr userDrawn="1"/>
        </p:nvPicPr>
        <p:blipFill>
          <a:blip r:embed="rId45" cstate="screen">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circular object with arrows pointing to the center&#10;">
            <a:extLst>
              <a:ext uri="{FF2B5EF4-FFF2-40B4-BE49-F238E27FC236}">
                <a16:creationId xmlns:a16="http://schemas.microsoft.com/office/drawing/2014/main" id="{7C5029A4-3385-DADA-CF09-24BAF1076E9E}"/>
              </a:ext>
            </a:extLst>
          </p:cNvPr>
          <p:cNvPicPr>
            <a:picLocks noChangeAspect="1"/>
          </p:cNvPicPr>
          <p:nvPr userDrawn="1"/>
        </p:nvPicPr>
        <p:blipFill>
          <a:blip r:embed="rId46" cstate="screen">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765C7F41-4D55-B20F-6E41-B5450F3594DA}"/>
              </a:ext>
            </a:extLst>
          </p:cNvPr>
          <p:cNvPicPr>
            <a:picLocks noChangeAspect="1"/>
          </p:cNvPicPr>
          <p:nvPr userDrawn="1"/>
        </p:nvPicPr>
        <p:blipFill>
          <a:blip r:embed="rId47" cstate="screen">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1D5180FB-B51F-9A0B-FE91-C598430B0CF5}"/>
              </a:ext>
            </a:extLst>
          </p:cNvPr>
          <p:cNvPicPr>
            <a:picLocks noChangeAspect="1"/>
          </p:cNvPicPr>
          <p:nvPr userDrawn="1"/>
        </p:nvPicPr>
        <p:blipFill>
          <a:blip r:embed="rId48" cstate="screen">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purple eye">
            <a:extLst>
              <a:ext uri="{FF2B5EF4-FFF2-40B4-BE49-F238E27FC236}">
                <a16:creationId xmlns:a16="http://schemas.microsoft.com/office/drawing/2014/main" id="{03694271-7C32-5C1D-ACED-E96D268E8890}"/>
              </a:ext>
            </a:extLst>
          </p:cNvPr>
          <p:cNvPicPr>
            <a:picLocks noChangeAspect="1"/>
          </p:cNvPicPr>
          <p:nvPr userDrawn="1"/>
        </p:nvPicPr>
        <p:blipFill>
          <a:blip r:embed="rId49" cstate="screen">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close-up of a fingerprint&#10;">
            <a:extLst>
              <a:ext uri="{FF2B5EF4-FFF2-40B4-BE49-F238E27FC236}">
                <a16:creationId xmlns:a16="http://schemas.microsoft.com/office/drawing/2014/main" id="{88AFA250-5DFC-4E1E-4A49-3F054A525500}"/>
              </a:ext>
            </a:extLst>
          </p:cNvPr>
          <p:cNvPicPr>
            <a:picLocks noChangeAspect="1"/>
          </p:cNvPicPr>
          <p:nvPr userDrawn="1"/>
        </p:nvPicPr>
        <p:blipFill>
          <a:blip r:embed="rId50" cstate="screen">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1856199F-11D7-F62B-CAEC-893DFCEC7789}"/>
              </a:ext>
            </a:extLst>
          </p:cNvPr>
          <p:cNvPicPr>
            <a:picLocks noChangeAspect="1"/>
          </p:cNvPicPr>
          <p:nvPr userDrawn="1"/>
        </p:nvPicPr>
        <p:blipFill>
          <a:blip r:embed="rId51" cstate="screen">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
            <a:extLst>
              <a:ext uri="{FF2B5EF4-FFF2-40B4-BE49-F238E27FC236}">
                <a16:creationId xmlns:a16="http://schemas.microsoft.com/office/drawing/2014/main" id="{DC38636B-D5D3-590F-2AEB-2F57EC8A311C}"/>
              </a:ext>
            </a:extLst>
          </p:cNvPr>
          <p:cNvPicPr>
            <a:picLocks noChangeAspect="1"/>
          </p:cNvPicPr>
          <p:nvPr userDrawn="1"/>
        </p:nvPicPr>
        <p:blipFill>
          <a:blip r:embed="rId52" cstate="screen">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25997655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User Guide: Pictograms and Icons">
    <p:bg>
      <p:bgPr>
        <a:solidFill>
          <a:srgbClr val="0D004D"/>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Pictograms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Darkmode</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335911" cy="467995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While pictograms should be used in their original Purple colorway, they can also incorporate one of three accent colors, Amber, Turquoise and Fuchsia.</a:t>
            </a:r>
          </a:p>
          <a:p>
            <a:r>
              <a:rPr lang="en-GB">
                <a:solidFill>
                  <a:srgbClr val="0C004C"/>
                </a:solidFill>
                <a:effectLst/>
                <a:latin typeface="Plus Jakarta Sans Medium" pitchFamily="2" charset="77"/>
              </a:rPr>
              <a:t>Consider using pictograms with accent colors when: </a:t>
            </a:r>
          </a:p>
          <a:p>
            <a:pPr marL="171450" indent="-171450">
              <a:buFont typeface="Arial" panose="020B0604020202020204" pitchFamily="34" charset="0"/>
              <a:buChar char="•"/>
            </a:pPr>
            <a:r>
              <a:rPr lang="en-GB">
                <a:solidFill>
                  <a:srgbClr val="0C004C"/>
                </a:solidFill>
                <a:effectLst/>
                <a:latin typeface="Plus Jakarta Sans Medium" pitchFamily="2" charset="77"/>
              </a:rPr>
              <a:t>calling additional attention to one in a series </a:t>
            </a:r>
          </a:p>
          <a:p>
            <a:pPr marL="171450" indent="-171450">
              <a:buFont typeface="Arial" panose="020B0604020202020204" pitchFamily="34" charset="0"/>
              <a:buChar char="•"/>
            </a:pPr>
            <a:r>
              <a:rPr lang="en-GB">
                <a:solidFill>
                  <a:srgbClr val="0C004C"/>
                </a:solidFill>
                <a:effectLst/>
                <a:latin typeface="Plus Jakarta Sans Medium" pitchFamily="2" charset="77"/>
              </a:rPr>
              <a:t>complementing the color of a layout </a:t>
            </a:r>
          </a:p>
          <a:p>
            <a:pPr marL="171450" indent="-171450">
              <a:buFont typeface="Arial" panose="020B0604020202020204" pitchFamily="34" charset="0"/>
              <a:buChar char="•"/>
            </a:pPr>
            <a:r>
              <a:rPr lang="en-GB">
                <a:solidFill>
                  <a:srgbClr val="0C004C"/>
                </a:solidFill>
                <a:effectLst/>
                <a:latin typeface="Plus Jakarta Sans Medium" pitchFamily="2" charset="77"/>
              </a:rPr>
              <a:t>used as a large expressive illustration </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bg1"/>
                </a:solidFill>
              </a:defRPr>
            </a:lvl1pPr>
          </a:lstStyle>
          <a:p>
            <a:fld id="{27BB625B-AB5A-C845-B50B-ED205C3DDF7A}" type="slidenum">
              <a:rPr lang="en-US" smtClean="0"/>
              <a:pPr/>
              <a:t>‹#›</a:t>
            </a:fld>
            <a:endParaRPr lang="en-US"/>
          </a:p>
        </p:txBody>
      </p:sp>
      <p:sp>
        <p:nvSpPr>
          <p:cNvPr id="2" name="Text">
            <a:extLst>
              <a:ext uri="{FF2B5EF4-FFF2-40B4-BE49-F238E27FC236}">
                <a16:creationId xmlns:a16="http://schemas.microsoft.com/office/drawing/2014/main" id="{F104E53C-6716-4A3C-314D-EC0B86CF0F3C}"/>
              </a:ext>
            </a:extLst>
          </p:cNvPr>
          <p:cNvSpPr>
            <a:spLocks/>
          </p:cNvSpPr>
          <p:nvPr userDrawn="1"/>
        </p:nvSpPr>
        <p:spPr>
          <a:xfrm>
            <a:off x="440676" y="4269821"/>
            <a:ext cx="2378724" cy="743846"/>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0"/>
              </a:lnSpc>
            </a:pPr>
            <a:r>
              <a:rPr lang="en-US" sz="1100" noProof="1">
                <a:solidFill>
                  <a:schemeClr val="tx2"/>
                </a:solidFill>
              </a:rPr>
              <a:t>Go to </a:t>
            </a:r>
            <a:r>
              <a:rPr lang="en-US" sz="1100" b="1" noProof="1">
                <a:solidFill>
                  <a:schemeClr val="tx2"/>
                </a:solidFill>
                <a:hlinkClick r:id="rId2">
                  <a:extLst>
                    <a:ext uri="{A12FA001-AC4F-418D-AE19-62706E023703}">
                      <ahyp:hlinkClr xmlns:ahyp="http://schemas.microsoft.com/office/drawing/2018/hyperlinkcolor" val="tx"/>
                    </a:ext>
                  </a:extLst>
                </a:hlinkClick>
              </a:rPr>
              <a:t>Pearson Brand Hub</a:t>
            </a:r>
            <a:r>
              <a:rPr lang="en-US" sz="1100" b="1" noProof="1">
                <a:solidFill>
                  <a:schemeClr val="tx2"/>
                </a:solidFill>
              </a:rPr>
              <a:t> </a:t>
            </a:r>
            <a:r>
              <a:rPr lang="en-US" sz="1100" noProof="1">
                <a:solidFill>
                  <a:schemeClr val="tx2"/>
                </a:solidFill>
              </a:rPr>
              <a:t>to access the pictograms with accent colors. </a:t>
            </a:r>
            <a:endParaRPr lang="en-US" sz="1100">
              <a:solidFill>
                <a:schemeClr val="tx2"/>
              </a:solidFill>
            </a:endParaRPr>
          </a:p>
        </p:txBody>
      </p:sp>
      <p:grpSp>
        <p:nvGrpSpPr>
          <p:cNvPr id="3" name="Group 2" descr="pictograms with accent colors">
            <a:extLst>
              <a:ext uri="{FF2B5EF4-FFF2-40B4-BE49-F238E27FC236}">
                <a16:creationId xmlns:a16="http://schemas.microsoft.com/office/drawing/2014/main" id="{7C3C6516-0D1F-DE93-B519-0D14733AECE8}"/>
              </a:ext>
            </a:extLst>
          </p:cNvPr>
          <p:cNvGrpSpPr/>
          <p:nvPr userDrawn="1"/>
        </p:nvGrpSpPr>
        <p:grpSpPr>
          <a:xfrm>
            <a:off x="550164" y="5125013"/>
            <a:ext cx="2159747" cy="680781"/>
            <a:chOff x="550164" y="5125013"/>
            <a:chExt cx="2159747" cy="680781"/>
          </a:xfrm>
        </p:grpSpPr>
        <p:pic>
          <p:nvPicPr>
            <p:cNvPr id="7" name="Picture 6" descr="A colorful cube with purple and yellow squares&#10;&#10;AI-generated content may be incorrect.">
              <a:extLst>
                <a:ext uri="{FF2B5EF4-FFF2-40B4-BE49-F238E27FC236}">
                  <a16:creationId xmlns:a16="http://schemas.microsoft.com/office/drawing/2014/main" id="{310D9A04-0514-F3DF-3835-79964BDE78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164" y="5125013"/>
              <a:ext cx="680781" cy="680781"/>
            </a:xfrm>
            <a:prstGeom prst="rect">
              <a:avLst/>
            </a:prstGeom>
          </p:spPr>
        </p:pic>
        <p:pic>
          <p:nvPicPr>
            <p:cNvPr id="8" name="Picture 7">
              <a:extLst>
                <a:ext uri="{FF2B5EF4-FFF2-40B4-BE49-F238E27FC236}">
                  <a16:creationId xmlns:a16="http://schemas.microsoft.com/office/drawing/2014/main" id="{E6A36EFE-3215-5496-0828-DDC5F070DC3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89647" y="5125013"/>
              <a:ext cx="680781" cy="680781"/>
            </a:xfrm>
            <a:prstGeom prst="rect">
              <a:avLst/>
            </a:prstGeom>
          </p:spPr>
        </p:pic>
        <p:pic>
          <p:nvPicPr>
            <p:cNvPr id="9" name="Picture 8">
              <a:extLst>
                <a:ext uri="{FF2B5EF4-FFF2-40B4-BE49-F238E27FC236}">
                  <a16:creationId xmlns:a16="http://schemas.microsoft.com/office/drawing/2014/main" id="{B1FB22F5-ED55-1BB7-72C0-203864AEF9F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029130" y="5125013"/>
              <a:ext cx="680781" cy="680781"/>
            </a:xfrm>
            <a:prstGeom prst="rect">
              <a:avLst/>
            </a:prstGeom>
          </p:spPr>
        </p:pic>
      </p:grpSp>
      <p:pic>
        <p:nvPicPr>
          <p:cNvPr id="10" name="Picture 9" descr="A purple paper plane">
            <a:extLst>
              <a:ext uri="{FF2B5EF4-FFF2-40B4-BE49-F238E27FC236}">
                <a16:creationId xmlns:a16="http://schemas.microsoft.com/office/drawing/2014/main" id="{169DB5D7-A537-59D3-CAB1-52B43BB61C4C}"/>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3653155" y="722826"/>
            <a:ext cx="840821" cy="840821"/>
          </a:xfrm>
          <a:prstGeom prst="rect">
            <a:avLst/>
          </a:prstGeom>
        </p:spPr>
      </p:pic>
      <p:pic>
        <p:nvPicPr>
          <p:cNvPr id="12" name="Picture 11" descr="A purple cube with white lines&#10;">
            <a:extLst>
              <a:ext uri="{FF2B5EF4-FFF2-40B4-BE49-F238E27FC236}">
                <a16:creationId xmlns:a16="http://schemas.microsoft.com/office/drawing/2014/main" id="{10D96894-A8CF-E764-4CF1-EBE546C8E9B0}"/>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4702209" y="722826"/>
            <a:ext cx="840821" cy="840821"/>
          </a:xfrm>
          <a:prstGeom prst="rect">
            <a:avLst/>
          </a:prstGeom>
        </p:spPr>
      </p:pic>
      <p:pic>
        <p:nvPicPr>
          <p:cNvPr id="13" name="Picture 12" descr="A purple square with a white arrow pointing up">
            <a:extLst>
              <a:ext uri="{FF2B5EF4-FFF2-40B4-BE49-F238E27FC236}">
                <a16:creationId xmlns:a16="http://schemas.microsoft.com/office/drawing/2014/main" id="{16252A5B-B67A-E5EC-F842-5D58DB580AAF}"/>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5751263" y="722826"/>
            <a:ext cx="840821" cy="840821"/>
          </a:xfrm>
          <a:prstGeom prst="rect">
            <a:avLst/>
          </a:prstGeom>
        </p:spPr>
      </p:pic>
      <p:pic>
        <p:nvPicPr>
          <p:cNvPr id="15" name="Picture 14" descr="A blue circles with white arrows">
            <a:extLst>
              <a:ext uri="{FF2B5EF4-FFF2-40B4-BE49-F238E27FC236}">
                <a16:creationId xmlns:a16="http://schemas.microsoft.com/office/drawing/2014/main" id="{DCD02F9A-81C9-66FA-33D6-1EC1154483F7}"/>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6800317" y="722826"/>
            <a:ext cx="840821" cy="840821"/>
          </a:xfrm>
          <a:prstGeom prst="rect">
            <a:avLst/>
          </a:prstGeom>
        </p:spPr>
      </p:pic>
      <p:pic>
        <p:nvPicPr>
          <p:cNvPr id="16" name="Picture 15" descr="A globe ">
            <a:extLst>
              <a:ext uri="{FF2B5EF4-FFF2-40B4-BE49-F238E27FC236}">
                <a16:creationId xmlns:a16="http://schemas.microsoft.com/office/drawing/2014/main" id="{F91D6D8C-3C38-6007-7E2C-757FBCC85483}"/>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7849371" y="722826"/>
            <a:ext cx="840821" cy="840821"/>
          </a:xfrm>
          <a:prstGeom prst="rect">
            <a:avLst/>
          </a:prstGeom>
        </p:spPr>
      </p:pic>
      <p:pic>
        <p:nvPicPr>
          <p:cNvPr id="17" name="Picture 16" descr="Stacked circles">
            <a:extLst>
              <a:ext uri="{FF2B5EF4-FFF2-40B4-BE49-F238E27FC236}">
                <a16:creationId xmlns:a16="http://schemas.microsoft.com/office/drawing/2014/main" id="{6A1222E4-DAF6-CD10-7522-6201ECEBE648}"/>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8898425" y="722826"/>
            <a:ext cx="840821" cy="840821"/>
          </a:xfrm>
          <a:prstGeom prst="rect">
            <a:avLst/>
          </a:prstGeom>
        </p:spPr>
      </p:pic>
      <p:pic>
        <p:nvPicPr>
          <p:cNvPr id="18" name="Picture 17" descr="A purple square with a white square&#10;">
            <a:extLst>
              <a:ext uri="{FF2B5EF4-FFF2-40B4-BE49-F238E27FC236}">
                <a16:creationId xmlns:a16="http://schemas.microsoft.com/office/drawing/2014/main" id="{44C14866-7BF0-007D-2608-DCB8954430FA}"/>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9947479" y="722826"/>
            <a:ext cx="840821" cy="840821"/>
          </a:xfrm>
          <a:prstGeom prst="rect">
            <a:avLst/>
          </a:prstGeom>
        </p:spPr>
      </p:pic>
      <p:pic>
        <p:nvPicPr>
          <p:cNvPr id="19" name="Picture 18" descr="A purple circles with a white arrow&#10;">
            <a:extLst>
              <a:ext uri="{FF2B5EF4-FFF2-40B4-BE49-F238E27FC236}">
                <a16:creationId xmlns:a16="http://schemas.microsoft.com/office/drawing/2014/main" id="{1F1F4AF8-84CB-62AA-07E4-B788AAA0E34D}"/>
              </a:ext>
            </a:extLst>
          </p:cNvPr>
          <p:cNvPicPr>
            <a:picLocks noChangeAspect="1"/>
          </p:cNvPicPr>
          <p:nvPr userDrawn="1"/>
        </p:nvPicPr>
        <p:blipFill>
          <a:blip r:embed="rId13" cstate="screen">
            <a:extLst>
              <a:ext uri="{28A0092B-C50C-407E-A947-70E740481C1C}">
                <a14:useLocalDpi xmlns:a14="http://schemas.microsoft.com/office/drawing/2010/main"/>
              </a:ext>
            </a:extLst>
          </a:blip>
          <a:srcRect/>
          <a:stretch/>
        </p:blipFill>
        <p:spPr>
          <a:xfrm>
            <a:off x="10996536" y="722826"/>
            <a:ext cx="840821" cy="840821"/>
          </a:xfrm>
          <a:prstGeom prst="rect">
            <a:avLst/>
          </a:prstGeom>
        </p:spPr>
      </p:pic>
      <p:pic>
        <p:nvPicPr>
          <p:cNvPr id="20" name="Picture 19" descr="A purple circle with a white circle in the middle">
            <a:extLst>
              <a:ext uri="{FF2B5EF4-FFF2-40B4-BE49-F238E27FC236}">
                <a16:creationId xmlns:a16="http://schemas.microsoft.com/office/drawing/2014/main" id="{917AF604-E6BB-6149-0D93-6E19B5DD428D}"/>
              </a:ext>
            </a:extLst>
          </p:cNvPr>
          <p:cNvPicPr>
            <a:picLocks noChangeAspect="1"/>
          </p:cNvPicPr>
          <p:nvPr userDrawn="1"/>
        </p:nvPicPr>
        <p:blipFill>
          <a:blip r:embed="rId14" cstate="screen">
            <a:extLst>
              <a:ext uri="{28A0092B-C50C-407E-A947-70E740481C1C}">
                <a14:useLocalDpi xmlns:a14="http://schemas.microsoft.com/office/drawing/2010/main"/>
              </a:ext>
            </a:extLst>
          </a:blip>
          <a:srcRect/>
          <a:stretch/>
        </p:blipFill>
        <p:spPr>
          <a:xfrm>
            <a:off x="3653155" y="1624884"/>
            <a:ext cx="840821" cy="840821"/>
          </a:xfrm>
          <a:prstGeom prst="rect">
            <a:avLst/>
          </a:prstGeom>
        </p:spPr>
      </p:pic>
      <p:pic>
        <p:nvPicPr>
          <p:cNvPr id="21" name="Picture 20" descr="A purple diamond with a white star&#10;">
            <a:extLst>
              <a:ext uri="{FF2B5EF4-FFF2-40B4-BE49-F238E27FC236}">
                <a16:creationId xmlns:a16="http://schemas.microsoft.com/office/drawing/2014/main" id="{B5BE04BC-6D8A-2B2E-57E2-74BD4BA7870A}"/>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4702209" y="1624884"/>
            <a:ext cx="840821" cy="840821"/>
          </a:xfrm>
          <a:prstGeom prst="rect">
            <a:avLst/>
          </a:prstGeom>
        </p:spPr>
      </p:pic>
      <p:pic>
        <p:nvPicPr>
          <p:cNvPr id="22" name="Picture 21" descr="A blue squares with a white arrow pointing up&#10;">
            <a:extLst>
              <a:ext uri="{FF2B5EF4-FFF2-40B4-BE49-F238E27FC236}">
                <a16:creationId xmlns:a16="http://schemas.microsoft.com/office/drawing/2014/main" id="{F370C221-EE21-1DE8-4A58-968A6934B05B}"/>
              </a:ext>
            </a:extLst>
          </p:cNvPr>
          <p:cNvPicPr>
            <a:picLocks noChangeAspect="1"/>
          </p:cNvPicPr>
          <p:nvPr userDrawn="1"/>
        </p:nvPicPr>
        <p:blipFill>
          <a:blip r:embed="rId16" cstate="screen">
            <a:extLst>
              <a:ext uri="{28A0092B-C50C-407E-A947-70E740481C1C}">
                <a14:useLocalDpi xmlns:a14="http://schemas.microsoft.com/office/drawing/2010/main"/>
              </a:ext>
            </a:extLst>
          </a:blip>
          <a:srcRect/>
          <a:stretch/>
        </p:blipFill>
        <p:spPr>
          <a:xfrm>
            <a:off x="5751263" y="1624884"/>
            <a:ext cx="840821" cy="840821"/>
          </a:xfrm>
          <a:prstGeom prst="rect">
            <a:avLst/>
          </a:prstGeom>
        </p:spPr>
      </p:pic>
      <p:pic>
        <p:nvPicPr>
          <p:cNvPr id="23" name="Picture 22" descr="A purple and white logo&#10;">
            <a:extLst>
              <a:ext uri="{FF2B5EF4-FFF2-40B4-BE49-F238E27FC236}">
                <a16:creationId xmlns:a16="http://schemas.microsoft.com/office/drawing/2014/main" id="{705C76E5-1942-2587-A4AB-60F50D4E066C}"/>
              </a:ext>
            </a:extLst>
          </p:cNvPr>
          <p:cNvPicPr>
            <a:picLocks noChangeAspect="1"/>
          </p:cNvPicPr>
          <p:nvPr userDrawn="1"/>
        </p:nvPicPr>
        <p:blipFill>
          <a:blip r:embed="rId17" cstate="screen">
            <a:extLst>
              <a:ext uri="{28A0092B-C50C-407E-A947-70E740481C1C}">
                <a14:useLocalDpi xmlns:a14="http://schemas.microsoft.com/office/drawing/2010/main"/>
              </a:ext>
            </a:extLst>
          </a:blip>
          <a:srcRect/>
          <a:stretch/>
        </p:blipFill>
        <p:spPr>
          <a:xfrm>
            <a:off x="6800317" y="1624884"/>
            <a:ext cx="840821" cy="840821"/>
          </a:xfrm>
          <a:prstGeom prst="rect">
            <a:avLst/>
          </a:prstGeom>
        </p:spPr>
      </p:pic>
      <p:pic>
        <p:nvPicPr>
          <p:cNvPr id="24" name="Picture 23" descr="A bright light in a circle">
            <a:extLst>
              <a:ext uri="{FF2B5EF4-FFF2-40B4-BE49-F238E27FC236}">
                <a16:creationId xmlns:a16="http://schemas.microsoft.com/office/drawing/2014/main" id="{DD56DC83-8ECA-B166-1F1B-13263BF3227B}"/>
              </a:ext>
            </a:extLst>
          </p:cNvPr>
          <p:cNvPicPr>
            <a:picLocks noChangeAspect="1"/>
          </p:cNvPicPr>
          <p:nvPr userDrawn="1"/>
        </p:nvPicPr>
        <p:blipFill>
          <a:blip r:embed="rId18" cstate="screen">
            <a:extLst>
              <a:ext uri="{28A0092B-C50C-407E-A947-70E740481C1C}">
                <a14:useLocalDpi xmlns:a14="http://schemas.microsoft.com/office/drawing/2010/main"/>
              </a:ext>
            </a:extLst>
          </a:blip>
          <a:srcRect/>
          <a:stretch/>
        </p:blipFill>
        <p:spPr>
          <a:xfrm>
            <a:off x="7849371" y="1624884"/>
            <a:ext cx="840821" cy="840821"/>
          </a:xfrm>
          <a:prstGeom prst="rect">
            <a:avLst/>
          </a:prstGeom>
        </p:spPr>
      </p:pic>
      <p:pic>
        <p:nvPicPr>
          <p:cNvPr id="25" name="Picture 24" descr="A purple head">
            <a:extLst>
              <a:ext uri="{FF2B5EF4-FFF2-40B4-BE49-F238E27FC236}">
                <a16:creationId xmlns:a16="http://schemas.microsoft.com/office/drawing/2014/main" id="{6EC712BE-E444-F580-E566-0B44F735D403}"/>
              </a:ext>
            </a:extLst>
          </p:cNvPr>
          <p:cNvPicPr>
            <a:picLocks noChangeAspect="1"/>
          </p:cNvPicPr>
          <p:nvPr userDrawn="1"/>
        </p:nvPicPr>
        <p:blipFill>
          <a:blip r:embed="rId19" cstate="screen">
            <a:extLst>
              <a:ext uri="{28A0092B-C50C-407E-A947-70E740481C1C}">
                <a14:useLocalDpi xmlns:a14="http://schemas.microsoft.com/office/drawing/2010/main"/>
              </a:ext>
            </a:extLst>
          </a:blip>
          <a:srcRect/>
          <a:stretch/>
        </p:blipFill>
        <p:spPr>
          <a:xfrm>
            <a:off x="8898425" y="1624884"/>
            <a:ext cx="840821" cy="840821"/>
          </a:xfrm>
          <a:prstGeom prst="rect">
            <a:avLst/>
          </a:prstGeom>
        </p:spPr>
      </p:pic>
      <p:pic>
        <p:nvPicPr>
          <p:cNvPr id="26" name="Picture 25" descr="A group of people in a row&#10;">
            <a:extLst>
              <a:ext uri="{FF2B5EF4-FFF2-40B4-BE49-F238E27FC236}">
                <a16:creationId xmlns:a16="http://schemas.microsoft.com/office/drawing/2014/main" id="{89C6D770-F731-BDCF-7333-74279EC1F8BE}"/>
              </a:ext>
            </a:extLst>
          </p:cNvPr>
          <p:cNvPicPr>
            <a:picLocks noChangeAspect="1"/>
          </p:cNvPicPr>
          <p:nvPr userDrawn="1"/>
        </p:nvPicPr>
        <p:blipFill>
          <a:blip r:embed="rId20" cstate="screen">
            <a:extLst>
              <a:ext uri="{28A0092B-C50C-407E-A947-70E740481C1C}">
                <a14:useLocalDpi xmlns:a14="http://schemas.microsoft.com/office/drawing/2010/main"/>
              </a:ext>
            </a:extLst>
          </a:blip>
          <a:srcRect/>
          <a:stretch/>
        </p:blipFill>
        <p:spPr>
          <a:xfrm>
            <a:off x="9947479" y="1624884"/>
            <a:ext cx="840821" cy="840821"/>
          </a:xfrm>
          <a:prstGeom prst="rect">
            <a:avLst/>
          </a:prstGeom>
        </p:spPr>
      </p:pic>
      <p:pic>
        <p:nvPicPr>
          <p:cNvPr id="27" name="Picture 26" descr="A purple circle with white arrow pointing up&#10;">
            <a:extLst>
              <a:ext uri="{FF2B5EF4-FFF2-40B4-BE49-F238E27FC236}">
                <a16:creationId xmlns:a16="http://schemas.microsoft.com/office/drawing/2014/main" id="{456C2B74-4E43-9DA4-9807-8F6129732934}"/>
              </a:ext>
            </a:extLst>
          </p:cNvPr>
          <p:cNvPicPr>
            <a:picLocks noChangeAspect="1"/>
          </p:cNvPicPr>
          <p:nvPr userDrawn="1"/>
        </p:nvPicPr>
        <p:blipFill>
          <a:blip r:embed="rId21" cstate="screen">
            <a:extLst>
              <a:ext uri="{28A0092B-C50C-407E-A947-70E740481C1C}">
                <a14:useLocalDpi xmlns:a14="http://schemas.microsoft.com/office/drawing/2010/main"/>
              </a:ext>
            </a:extLst>
          </a:blip>
          <a:srcRect/>
          <a:stretch/>
        </p:blipFill>
        <p:spPr>
          <a:xfrm>
            <a:off x="10996536" y="1624884"/>
            <a:ext cx="840821" cy="840821"/>
          </a:xfrm>
          <a:prstGeom prst="rect">
            <a:avLst/>
          </a:prstGeom>
        </p:spPr>
      </p:pic>
      <p:pic>
        <p:nvPicPr>
          <p:cNvPr id="28" name="Picture 27" descr="Speech bubbles">
            <a:extLst>
              <a:ext uri="{FF2B5EF4-FFF2-40B4-BE49-F238E27FC236}">
                <a16:creationId xmlns:a16="http://schemas.microsoft.com/office/drawing/2014/main" id="{CCE81475-FEBB-9EE8-1855-024107B0F8FC}"/>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3653155" y="2526942"/>
            <a:ext cx="840821" cy="840821"/>
          </a:xfrm>
          <a:prstGeom prst="rect">
            <a:avLst/>
          </a:prstGeom>
        </p:spPr>
      </p:pic>
      <p:pic>
        <p:nvPicPr>
          <p:cNvPr id="29" name="Picture 28" descr="A light bulb with lines coming out of it&#10;">
            <a:extLst>
              <a:ext uri="{FF2B5EF4-FFF2-40B4-BE49-F238E27FC236}">
                <a16:creationId xmlns:a16="http://schemas.microsoft.com/office/drawing/2014/main" id="{53F7685E-A60F-7F07-C240-992BD9F089F0}"/>
              </a:ext>
            </a:extLst>
          </p:cNvPr>
          <p:cNvPicPr>
            <a:picLocks noChangeAspect="1"/>
          </p:cNvPicPr>
          <p:nvPr userDrawn="1"/>
        </p:nvPicPr>
        <p:blipFill>
          <a:blip r:embed="rId23" cstate="screen">
            <a:extLst>
              <a:ext uri="{28A0092B-C50C-407E-A947-70E740481C1C}">
                <a14:useLocalDpi xmlns:a14="http://schemas.microsoft.com/office/drawing/2010/main"/>
              </a:ext>
            </a:extLst>
          </a:blip>
          <a:srcRect/>
          <a:stretch/>
        </p:blipFill>
        <p:spPr>
          <a:xfrm>
            <a:off x="4702209" y="2526942"/>
            <a:ext cx="840821" cy="840821"/>
          </a:xfrm>
          <a:prstGeom prst="rect">
            <a:avLst/>
          </a:prstGeom>
        </p:spPr>
      </p:pic>
      <p:pic>
        <p:nvPicPr>
          <p:cNvPr id="30" name="Picture 29" descr="A purple diamond">
            <a:extLst>
              <a:ext uri="{FF2B5EF4-FFF2-40B4-BE49-F238E27FC236}">
                <a16:creationId xmlns:a16="http://schemas.microsoft.com/office/drawing/2014/main" id="{D2F65CA9-4484-1FF6-2B22-F8FC4C8D7100}"/>
              </a:ext>
            </a:extLst>
          </p:cNvPr>
          <p:cNvPicPr>
            <a:picLocks noChangeAspect="1"/>
          </p:cNvPicPr>
          <p:nvPr userDrawn="1"/>
        </p:nvPicPr>
        <p:blipFill>
          <a:blip r:embed="rId24" cstate="screen">
            <a:extLst>
              <a:ext uri="{28A0092B-C50C-407E-A947-70E740481C1C}">
                <a14:useLocalDpi xmlns:a14="http://schemas.microsoft.com/office/drawing/2010/main"/>
              </a:ext>
            </a:extLst>
          </a:blip>
          <a:srcRect/>
          <a:stretch/>
        </p:blipFill>
        <p:spPr>
          <a:xfrm>
            <a:off x="5751263" y="2526942"/>
            <a:ext cx="840821" cy="840821"/>
          </a:xfrm>
          <a:prstGeom prst="rect">
            <a:avLst/>
          </a:prstGeom>
        </p:spPr>
      </p:pic>
      <p:pic>
        <p:nvPicPr>
          <p:cNvPr id="31" name="Picture 30" descr="A purple triangle with a flag on top&#10;">
            <a:extLst>
              <a:ext uri="{FF2B5EF4-FFF2-40B4-BE49-F238E27FC236}">
                <a16:creationId xmlns:a16="http://schemas.microsoft.com/office/drawing/2014/main" id="{588EC5A9-43F1-4D16-2820-AAAB0F83A6BF}"/>
              </a:ext>
            </a:extLst>
          </p:cNvPr>
          <p:cNvPicPr>
            <a:picLocks noChangeAspect="1"/>
          </p:cNvPicPr>
          <p:nvPr userDrawn="1"/>
        </p:nvPicPr>
        <p:blipFill>
          <a:blip r:embed="rId25" cstate="screen">
            <a:extLst>
              <a:ext uri="{28A0092B-C50C-407E-A947-70E740481C1C}">
                <a14:useLocalDpi xmlns:a14="http://schemas.microsoft.com/office/drawing/2010/main"/>
              </a:ext>
            </a:extLst>
          </a:blip>
          <a:srcRect/>
          <a:stretch/>
        </p:blipFill>
        <p:spPr>
          <a:xfrm>
            <a:off x="6800317" y="2526942"/>
            <a:ext cx="840821" cy="840821"/>
          </a:xfrm>
          <a:prstGeom prst="rect">
            <a:avLst/>
          </a:prstGeom>
        </p:spPr>
      </p:pic>
      <p:pic>
        <p:nvPicPr>
          <p:cNvPr id="32" name="Picture 31" descr="A purple eye with white dots&#10;">
            <a:extLst>
              <a:ext uri="{FF2B5EF4-FFF2-40B4-BE49-F238E27FC236}">
                <a16:creationId xmlns:a16="http://schemas.microsoft.com/office/drawing/2014/main" id="{22B13AED-A07E-42DC-F7CF-5B4F50B01EA1}"/>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a:xfrm>
            <a:off x="7849371" y="2526942"/>
            <a:ext cx="840821" cy="840821"/>
          </a:xfrm>
          <a:prstGeom prst="rect">
            <a:avLst/>
          </a:prstGeom>
        </p:spPr>
      </p:pic>
      <p:pic>
        <p:nvPicPr>
          <p:cNvPr id="33" name="Picture 32" descr="A purple briefcase with white arrow&#10;">
            <a:extLst>
              <a:ext uri="{FF2B5EF4-FFF2-40B4-BE49-F238E27FC236}">
                <a16:creationId xmlns:a16="http://schemas.microsoft.com/office/drawing/2014/main" id="{38514883-D515-0EE3-0DFA-A8771B6B0E6B}"/>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a:xfrm>
            <a:off x="9947479" y="2526942"/>
            <a:ext cx="840821" cy="840821"/>
          </a:xfrm>
          <a:prstGeom prst="rect">
            <a:avLst/>
          </a:prstGeom>
        </p:spPr>
      </p:pic>
      <p:pic>
        <p:nvPicPr>
          <p:cNvPr id="34" name="Picture 33" descr="A purple head with a chip in the middle&#10;">
            <a:extLst>
              <a:ext uri="{FF2B5EF4-FFF2-40B4-BE49-F238E27FC236}">
                <a16:creationId xmlns:a16="http://schemas.microsoft.com/office/drawing/2014/main" id="{B93BD8E7-F2AA-8F7A-29E3-1E606CDFCB8C}"/>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a:xfrm>
            <a:off x="10996536" y="2526942"/>
            <a:ext cx="840821" cy="840821"/>
          </a:xfrm>
          <a:prstGeom prst="rect">
            <a:avLst/>
          </a:prstGeom>
        </p:spPr>
      </p:pic>
      <p:pic>
        <p:nvPicPr>
          <p:cNvPr id="35" name="Picture 34" descr="A magnifying glass with a graph&#10;">
            <a:extLst>
              <a:ext uri="{FF2B5EF4-FFF2-40B4-BE49-F238E27FC236}">
                <a16:creationId xmlns:a16="http://schemas.microsoft.com/office/drawing/2014/main" id="{3ABE3EC7-5C13-EF97-BD3E-64D95B5BECF5}"/>
              </a:ext>
            </a:extLst>
          </p:cNvPr>
          <p:cNvPicPr>
            <a:picLocks noChangeAspect="1"/>
          </p:cNvPicPr>
          <p:nvPr userDrawn="1"/>
        </p:nvPicPr>
        <p:blipFill>
          <a:blip r:embed="rId29" cstate="screen">
            <a:extLst>
              <a:ext uri="{28A0092B-C50C-407E-A947-70E740481C1C}">
                <a14:useLocalDpi xmlns:a14="http://schemas.microsoft.com/office/drawing/2010/main"/>
              </a:ext>
            </a:extLst>
          </a:blip>
          <a:srcRect/>
          <a:stretch/>
        </p:blipFill>
        <p:spPr>
          <a:xfrm>
            <a:off x="8898425" y="2526942"/>
            <a:ext cx="840821" cy="840821"/>
          </a:xfrm>
          <a:prstGeom prst="rect">
            <a:avLst/>
          </a:prstGeom>
        </p:spPr>
      </p:pic>
      <p:pic>
        <p:nvPicPr>
          <p:cNvPr id="36" name="Picture 35" descr="A blue circle with a white tick in it&#10;">
            <a:extLst>
              <a:ext uri="{FF2B5EF4-FFF2-40B4-BE49-F238E27FC236}">
                <a16:creationId xmlns:a16="http://schemas.microsoft.com/office/drawing/2014/main" id="{59E95F6E-8295-81BA-5EBC-56CE8751259A}"/>
              </a:ext>
            </a:extLst>
          </p:cNvPr>
          <p:cNvPicPr>
            <a:picLocks noChangeAspect="1"/>
          </p:cNvPicPr>
          <p:nvPr userDrawn="1"/>
        </p:nvPicPr>
        <p:blipFill>
          <a:blip r:embed="rId30" cstate="screen">
            <a:extLst>
              <a:ext uri="{28A0092B-C50C-407E-A947-70E740481C1C}">
                <a14:useLocalDpi xmlns:a14="http://schemas.microsoft.com/office/drawing/2010/main"/>
              </a:ext>
            </a:extLst>
          </a:blip>
          <a:srcRect/>
          <a:stretch/>
        </p:blipFill>
        <p:spPr>
          <a:xfrm>
            <a:off x="3653155" y="3429000"/>
            <a:ext cx="840821" cy="840821"/>
          </a:xfrm>
          <a:prstGeom prst="rect">
            <a:avLst/>
          </a:prstGeom>
        </p:spPr>
      </p:pic>
      <p:pic>
        <p:nvPicPr>
          <p:cNvPr id="37" name="Picture 36" descr="A purple triangle and a white circle&#10;&#10;AI-generat">
            <a:extLst>
              <a:ext uri="{FF2B5EF4-FFF2-40B4-BE49-F238E27FC236}">
                <a16:creationId xmlns:a16="http://schemas.microsoft.com/office/drawing/2014/main" id="{FFEE593B-A589-3BC4-5EA8-72C3195CFF5C}"/>
              </a:ext>
            </a:extLst>
          </p:cNvPr>
          <p:cNvPicPr>
            <a:picLocks noChangeAspect="1"/>
          </p:cNvPicPr>
          <p:nvPr userDrawn="1"/>
        </p:nvPicPr>
        <p:blipFill>
          <a:blip r:embed="rId31" cstate="screen">
            <a:extLst>
              <a:ext uri="{28A0092B-C50C-407E-A947-70E740481C1C}">
                <a14:useLocalDpi xmlns:a14="http://schemas.microsoft.com/office/drawing/2010/main"/>
              </a:ext>
            </a:extLst>
          </a:blip>
          <a:srcRect/>
          <a:stretch/>
        </p:blipFill>
        <p:spPr>
          <a:xfrm>
            <a:off x="4702209" y="3429000"/>
            <a:ext cx="840821" cy="840821"/>
          </a:xfrm>
          <a:prstGeom prst="rect">
            <a:avLst/>
          </a:prstGeom>
        </p:spPr>
      </p:pic>
      <p:pic>
        <p:nvPicPr>
          <p:cNvPr id="38" name="Picture 37" descr="A purple and white tube&#10;">
            <a:extLst>
              <a:ext uri="{FF2B5EF4-FFF2-40B4-BE49-F238E27FC236}">
                <a16:creationId xmlns:a16="http://schemas.microsoft.com/office/drawing/2014/main" id="{775FCB67-94D5-310E-AD3B-3CBD40568921}"/>
              </a:ext>
            </a:extLst>
          </p:cNvPr>
          <p:cNvPicPr>
            <a:picLocks noChangeAspect="1"/>
          </p:cNvPicPr>
          <p:nvPr userDrawn="1"/>
        </p:nvPicPr>
        <p:blipFill>
          <a:blip r:embed="rId32" cstate="screen">
            <a:extLst>
              <a:ext uri="{28A0092B-C50C-407E-A947-70E740481C1C}">
                <a14:useLocalDpi xmlns:a14="http://schemas.microsoft.com/office/drawing/2010/main"/>
              </a:ext>
            </a:extLst>
          </a:blip>
          <a:srcRect/>
          <a:stretch/>
        </p:blipFill>
        <p:spPr>
          <a:xfrm>
            <a:off x="5751263" y="3429000"/>
            <a:ext cx="840821" cy="840821"/>
          </a:xfrm>
          <a:prstGeom prst="rect">
            <a:avLst/>
          </a:prstGeom>
        </p:spPr>
      </p:pic>
      <p:pic>
        <p:nvPicPr>
          <p:cNvPr id="39" name="Picture 38" descr="A purple circle with a white tick&#10;">
            <a:extLst>
              <a:ext uri="{FF2B5EF4-FFF2-40B4-BE49-F238E27FC236}">
                <a16:creationId xmlns:a16="http://schemas.microsoft.com/office/drawing/2014/main" id="{D6A64219-826E-0028-E3B2-CC7BA5D829AF}"/>
              </a:ext>
            </a:extLst>
          </p:cNvPr>
          <p:cNvPicPr>
            <a:picLocks noChangeAspect="1"/>
          </p:cNvPicPr>
          <p:nvPr userDrawn="1"/>
        </p:nvPicPr>
        <p:blipFill>
          <a:blip r:embed="rId33" cstate="screen">
            <a:extLst>
              <a:ext uri="{28A0092B-C50C-407E-A947-70E740481C1C}">
                <a14:useLocalDpi xmlns:a14="http://schemas.microsoft.com/office/drawing/2010/main"/>
              </a:ext>
            </a:extLst>
          </a:blip>
          <a:srcRect/>
          <a:stretch/>
        </p:blipFill>
        <p:spPr>
          <a:xfrm>
            <a:off x="6800317" y="3429000"/>
            <a:ext cx="840821" cy="840821"/>
          </a:xfrm>
          <a:prstGeom prst="rect">
            <a:avLst/>
          </a:prstGeom>
        </p:spPr>
      </p:pic>
      <p:pic>
        <p:nvPicPr>
          <p:cNvPr id="40" name="Picture 39" descr="A blue star with white lines&#10;">
            <a:extLst>
              <a:ext uri="{FF2B5EF4-FFF2-40B4-BE49-F238E27FC236}">
                <a16:creationId xmlns:a16="http://schemas.microsoft.com/office/drawing/2014/main" id="{524E8F65-7C01-4FB7-E0D5-AA4BEA035C6E}"/>
              </a:ext>
            </a:extLst>
          </p:cNvPr>
          <p:cNvPicPr>
            <a:picLocks noChangeAspect="1"/>
          </p:cNvPicPr>
          <p:nvPr userDrawn="1"/>
        </p:nvPicPr>
        <p:blipFill>
          <a:blip r:embed="rId34" cstate="screen">
            <a:extLst>
              <a:ext uri="{28A0092B-C50C-407E-A947-70E740481C1C}">
                <a14:useLocalDpi xmlns:a14="http://schemas.microsoft.com/office/drawing/2010/main"/>
              </a:ext>
            </a:extLst>
          </a:blip>
          <a:srcRect/>
          <a:stretch/>
        </p:blipFill>
        <p:spPr>
          <a:xfrm>
            <a:off x="7849371" y="3429000"/>
            <a:ext cx="840821" cy="840821"/>
          </a:xfrm>
          <a:prstGeom prst="rect">
            <a:avLst/>
          </a:prstGeom>
        </p:spPr>
      </p:pic>
      <p:pic>
        <p:nvPicPr>
          <p:cNvPr id="41" name="Picture 40" descr="A purple circle with a horizontal line">
            <a:extLst>
              <a:ext uri="{FF2B5EF4-FFF2-40B4-BE49-F238E27FC236}">
                <a16:creationId xmlns:a16="http://schemas.microsoft.com/office/drawing/2014/main" id="{9D724AD4-F851-25F4-E8F0-0A997FCA2C5F}"/>
              </a:ext>
            </a:extLst>
          </p:cNvPr>
          <p:cNvPicPr>
            <a:picLocks noChangeAspect="1"/>
          </p:cNvPicPr>
          <p:nvPr userDrawn="1"/>
        </p:nvPicPr>
        <p:blipFill>
          <a:blip r:embed="rId35" cstate="screen">
            <a:extLst>
              <a:ext uri="{28A0092B-C50C-407E-A947-70E740481C1C}">
                <a14:useLocalDpi xmlns:a14="http://schemas.microsoft.com/office/drawing/2010/main"/>
              </a:ext>
            </a:extLst>
          </a:blip>
          <a:srcRect/>
          <a:stretch/>
        </p:blipFill>
        <p:spPr>
          <a:xfrm>
            <a:off x="8898425" y="3429000"/>
            <a:ext cx="840821" cy="840821"/>
          </a:xfrm>
          <a:prstGeom prst="rect">
            <a:avLst/>
          </a:prstGeom>
        </p:spPr>
      </p:pic>
      <p:pic>
        <p:nvPicPr>
          <p:cNvPr id="42" name="Picture 41" descr="A cirle on inclined line in elevation">
            <a:extLst>
              <a:ext uri="{FF2B5EF4-FFF2-40B4-BE49-F238E27FC236}">
                <a16:creationId xmlns:a16="http://schemas.microsoft.com/office/drawing/2014/main" id="{AAB07C3E-AD6B-7CE0-42E4-AA6A0EE2AA6C}"/>
              </a:ext>
            </a:extLst>
          </p:cNvPr>
          <p:cNvPicPr>
            <a:picLocks noChangeAspect="1"/>
          </p:cNvPicPr>
          <p:nvPr userDrawn="1"/>
        </p:nvPicPr>
        <p:blipFill>
          <a:blip r:embed="rId36" cstate="screen">
            <a:extLst>
              <a:ext uri="{28A0092B-C50C-407E-A947-70E740481C1C}">
                <a14:useLocalDpi xmlns:a14="http://schemas.microsoft.com/office/drawing/2010/main"/>
              </a:ext>
            </a:extLst>
          </a:blip>
          <a:srcRect/>
          <a:stretch/>
        </p:blipFill>
        <p:spPr>
          <a:xfrm>
            <a:off x="9947479" y="3429000"/>
            <a:ext cx="840821" cy="840821"/>
          </a:xfrm>
          <a:prstGeom prst="rect">
            <a:avLst/>
          </a:prstGeom>
        </p:spPr>
      </p:pic>
      <p:pic>
        <p:nvPicPr>
          <p:cNvPr id="43" name="Picture 42" descr="A blue and white leaf&#10;">
            <a:extLst>
              <a:ext uri="{FF2B5EF4-FFF2-40B4-BE49-F238E27FC236}">
                <a16:creationId xmlns:a16="http://schemas.microsoft.com/office/drawing/2014/main" id="{5D3EC9C7-A5FF-CDD7-CA98-BD1FEAE82790}"/>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10996536" y="3429000"/>
            <a:ext cx="840821" cy="840821"/>
          </a:xfrm>
          <a:prstGeom prst="rect">
            <a:avLst/>
          </a:prstGeom>
        </p:spPr>
      </p:pic>
      <p:pic>
        <p:nvPicPr>
          <p:cNvPr id="44" name="Picture 43" descr="4 circles with a square">
            <a:extLst>
              <a:ext uri="{FF2B5EF4-FFF2-40B4-BE49-F238E27FC236}">
                <a16:creationId xmlns:a16="http://schemas.microsoft.com/office/drawing/2014/main" id="{724C3709-E2FE-CF82-C6F9-72B333F814E0}"/>
              </a:ext>
            </a:extLst>
          </p:cNvPr>
          <p:cNvPicPr>
            <a:picLocks noChangeAspect="1"/>
          </p:cNvPicPr>
          <p:nvPr userDrawn="1"/>
        </p:nvPicPr>
        <p:blipFill>
          <a:blip r:embed="rId38" cstate="screen">
            <a:extLst>
              <a:ext uri="{28A0092B-C50C-407E-A947-70E740481C1C}">
                <a14:useLocalDpi xmlns:a14="http://schemas.microsoft.com/office/drawing/2010/main"/>
              </a:ext>
            </a:extLst>
          </a:blip>
          <a:srcRect/>
          <a:stretch/>
        </p:blipFill>
        <p:spPr>
          <a:xfrm>
            <a:off x="3653155" y="4331058"/>
            <a:ext cx="840821" cy="840821"/>
          </a:xfrm>
          <a:prstGeom prst="rect">
            <a:avLst/>
          </a:prstGeom>
        </p:spPr>
      </p:pic>
      <p:pic>
        <p:nvPicPr>
          <p:cNvPr id="45" name="Picture 44" descr="A building of institution&#10;">
            <a:extLst>
              <a:ext uri="{FF2B5EF4-FFF2-40B4-BE49-F238E27FC236}">
                <a16:creationId xmlns:a16="http://schemas.microsoft.com/office/drawing/2014/main" id="{3BDEC2C0-0B91-9DA3-360B-818B5E824BC6}"/>
              </a:ext>
            </a:extLst>
          </p:cNvPr>
          <p:cNvPicPr>
            <a:picLocks noChangeAspect="1"/>
          </p:cNvPicPr>
          <p:nvPr userDrawn="1"/>
        </p:nvPicPr>
        <p:blipFill>
          <a:blip r:embed="rId39" cstate="screen">
            <a:extLst>
              <a:ext uri="{28A0092B-C50C-407E-A947-70E740481C1C}">
                <a14:useLocalDpi xmlns:a14="http://schemas.microsoft.com/office/drawing/2010/main"/>
              </a:ext>
            </a:extLst>
          </a:blip>
          <a:srcRect/>
          <a:stretch/>
        </p:blipFill>
        <p:spPr>
          <a:xfrm>
            <a:off x="4702209" y="4331058"/>
            <a:ext cx="840821" cy="840821"/>
          </a:xfrm>
          <a:prstGeom prst="rect">
            <a:avLst/>
          </a:prstGeom>
        </p:spPr>
      </p:pic>
      <p:pic>
        <p:nvPicPr>
          <p:cNvPr id="46" name="Picture 45" descr="A building">
            <a:extLst>
              <a:ext uri="{FF2B5EF4-FFF2-40B4-BE49-F238E27FC236}">
                <a16:creationId xmlns:a16="http://schemas.microsoft.com/office/drawing/2014/main" id="{1C33CFA7-8B7F-3B62-35C7-F009E97CACE8}"/>
              </a:ext>
            </a:extLst>
          </p:cNvPr>
          <p:cNvPicPr>
            <a:picLocks noChangeAspect="1"/>
          </p:cNvPicPr>
          <p:nvPr userDrawn="1"/>
        </p:nvPicPr>
        <p:blipFill>
          <a:blip r:embed="rId40" cstate="screen">
            <a:extLst>
              <a:ext uri="{28A0092B-C50C-407E-A947-70E740481C1C}">
                <a14:useLocalDpi xmlns:a14="http://schemas.microsoft.com/office/drawing/2010/main"/>
              </a:ext>
            </a:extLst>
          </a:blip>
          <a:srcRect/>
          <a:stretch/>
        </p:blipFill>
        <p:spPr>
          <a:xfrm>
            <a:off x="5751263" y="4331058"/>
            <a:ext cx="840821" cy="840821"/>
          </a:xfrm>
          <a:prstGeom prst="rect">
            <a:avLst/>
          </a:prstGeom>
        </p:spPr>
      </p:pic>
      <p:pic>
        <p:nvPicPr>
          <p:cNvPr id="47" name="Picture 46" descr="A blue and white circle and triangle&#10;">
            <a:extLst>
              <a:ext uri="{FF2B5EF4-FFF2-40B4-BE49-F238E27FC236}">
                <a16:creationId xmlns:a16="http://schemas.microsoft.com/office/drawing/2014/main" id="{66B295D0-E0C1-D989-EC01-55A9DEA3D5C7}"/>
              </a:ext>
            </a:extLst>
          </p:cNvPr>
          <p:cNvPicPr>
            <a:picLocks noChangeAspect="1"/>
          </p:cNvPicPr>
          <p:nvPr userDrawn="1"/>
        </p:nvPicPr>
        <p:blipFill>
          <a:blip r:embed="rId41" cstate="screen">
            <a:extLst>
              <a:ext uri="{28A0092B-C50C-407E-A947-70E740481C1C}">
                <a14:useLocalDpi xmlns:a14="http://schemas.microsoft.com/office/drawing/2010/main"/>
              </a:ext>
            </a:extLst>
          </a:blip>
          <a:srcRect/>
          <a:stretch/>
        </p:blipFill>
        <p:spPr>
          <a:xfrm>
            <a:off x="6800317" y="4331058"/>
            <a:ext cx="840821" cy="840821"/>
          </a:xfrm>
          <a:prstGeom prst="rect">
            <a:avLst/>
          </a:prstGeom>
        </p:spPr>
      </p:pic>
      <p:pic>
        <p:nvPicPr>
          <p:cNvPr id="48" name="Picture 47" descr="A magnifying glass and a piece of paper">
            <a:extLst>
              <a:ext uri="{FF2B5EF4-FFF2-40B4-BE49-F238E27FC236}">
                <a16:creationId xmlns:a16="http://schemas.microsoft.com/office/drawing/2014/main" id="{6662CA20-3547-167E-C046-8FA17E2D2C36}"/>
              </a:ext>
            </a:extLst>
          </p:cNvPr>
          <p:cNvPicPr>
            <a:picLocks noChangeAspect="1"/>
          </p:cNvPicPr>
          <p:nvPr userDrawn="1"/>
        </p:nvPicPr>
        <p:blipFill>
          <a:blip r:embed="rId42" cstate="screen">
            <a:extLst>
              <a:ext uri="{28A0092B-C50C-407E-A947-70E740481C1C}">
                <a14:useLocalDpi xmlns:a14="http://schemas.microsoft.com/office/drawing/2010/main"/>
              </a:ext>
            </a:extLst>
          </a:blip>
          <a:srcRect/>
          <a:stretch/>
        </p:blipFill>
        <p:spPr>
          <a:xfrm>
            <a:off x="7849371" y="4331058"/>
            <a:ext cx="840821" cy="840821"/>
          </a:xfrm>
          <a:prstGeom prst="rect">
            <a:avLst/>
          </a:prstGeom>
        </p:spPr>
      </p:pic>
      <p:pic>
        <p:nvPicPr>
          <p:cNvPr id="49" name="Picture 48" descr="A white circle with a purple circle in the middle&#10;">
            <a:extLst>
              <a:ext uri="{FF2B5EF4-FFF2-40B4-BE49-F238E27FC236}">
                <a16:creationId xmlns:a16="http://schemas.microsoft.com/office/drawing/2014/main" id="{0A8C1679-C634-8374-A07C-87E60CA92092}"/>
              </a:ext>
            </a:extLst>
          </p:cNvPr>
          <p:cNvPicPr>
            <a:picLocks noChangeAspect="1"/>
          </p:cNvPicPr>
          <p:nvPr userDrawn="1"/>
        </p:nvPicPr>
        <p:blipFill>
          <a:blip r:embed="rId43" cstate="screen">
            <a:extLst>
              <a:ext uri="{28A0092B-C50C-407E-A947-70E740481C1C}">
                <a14:useLocalDpi xmlns:a14="http://schemas.microsoft.com/office/drawing/2010/main"/>
              </a:ext>
            </a:extLst>
          </a:blip>
          <a:srcRect/>
          <a:stretch/>
        </p:blipFill>
        <p:spPr>
          <a:xfrm>
            <a:off x="8898425" y="4331058"/>
            <a:ext cx="840821" cy="840821"/>
          </a:xfrm>
          <a:prstGeom prst="rect">
            <a:avLst/>
          </a:prstGeom>
        </p:spPr>
      </p:pic>
      <p:pic>
        <p:nvPicPr>
          <p:cNvPr id="50" name="Picture 49" descr="A diamond in a circle&#10;">
            <a:extLst>
              <a:ext uri="{FF2B5EF4-FFF2-40B4-BE49-F238E27FC236}">
                <a16:creationId xmlns:a16="http://schemas.microsoft.com/office/drawing/2014/main" id="{475B77B4-1C9A-C67F-4793-9C471957BA82}"/>
              </a:ext>
            </a:extLst>
          </p:cNvPr>
          <p:cNvPicPr>
            <a:picLocks noChangeAspect="1"/>
          </p:cNvPicPr>
          <p:nvPr userDrawn="1"/>
        </p:nvPicPr>
        <p:blipFill>
          <a:blip r:embed="rId44" cstate="screen">
            <a:extLst>
              <a:ext uri="{28A0092B-C50C-407E-A947-70E740481C1C}">
                <a14:useLocalDpi xmlns:a14="http://schemas.microsoft.com/office/drawing/2010/main"/>
              </a:ext>
            </a:extLst>
          </a:blip>
          <a:srcRect/>
          <a:stretch/>
        </p:blipFill>
        <p:spPr>
          <a:xfrm>
            <a:off x="9947479" y="4331058"/>
            <a:ext cx="840821" cy="840821"/>
          </a:xfrm>
          <a:prstGeom prst="rect">
            <a:avLst/>
          </a:prstGeom>
        </p:spPr>
      </p:pic>
      <p:pic>
        <p:nvPicPr>
          <p:cNvPr id="51" name="Picture 50" descr="Stacked circuit boards">
            <a:extLst>
              <a:ext uri="{FF2B5EF4-FFF2-40B4-BE49-F238E27FC236}">
                <a16:creationId xmlns:a16="http://schemas.microsoft.com/office/drawing/2014/main" id="{49C6E35F-9DF4-085F-89F2-A443A996AEF2}"/>
              </a:ext>
            </a:extLst>
          </p:cNvPr>
          <p:cNvPicPr>
            <a:picLocks noChangeAspect="1"/>
          </p:cNvPicPr>
          <p:nvPr userDrawn="1"/>
        </p:nvPicPr>
        <p:blipFill>
          <a:blip r:embed="rId45" cstate="screen">
            <a:extLst>
              <a:ext uri="{28A0092B-C50C-407E-A947-70E740481C1C}">
                <a14:useLocalDpi xmlns:a14="http://schemas.microsoft.com/office/drawing/2010/main"/>
              </a:ext>
            </a:extLst>
          </a:blip>
          <a:srcRect/>
          <a:stretch/>
        </p:blipFill>
        <p:spPr>
          <a:xfrm>
            <a:off x="10996536" y="4331058"/>
            <a:ext cx="840821" cy="840821"/>
          </a:xfrm>
          <a:prstGeom prst="rect">
            <a:avLst/>
          </a:prstGeom>
        </p:spPr>
      </p:pic>
      <p:pic>
        <p:nvPicPr>
          <p:cNvPr id="52" name="Picture 51" descr="A purple circle with arrows&#10;">
            <a:extLst>
              <a:ext uri="{FF2B5EF4-FFF2-40B4-BE49-F238E27FC236}">
                <a16:creationId xmlns:a16="http://schemas.microsoft.com/office/drawing/2014/main" id="{28ABBADF-2EEE-FCDF-578F-EF8DCEA8A6D8}"/>
              </a:ext>
            </a:extLst>
          </p:cNvPr>
          <p:cNvPicPr>
            <a:picLocks noChangeAspect="1"/>
          </p:cNvPicPr>
          <p:nvPr userDrawn="1"/>
        </p:nvPicPr>
        <p:blipFill>
          <a:blip r:embed="rId46" cstate="screen">
            <a:extLst>
              <a:ext uri="{28A0092B-C50C-407E-A947-70E740481C1C}">
                <a14:useLocalDpi xmlns:a14="http://schemas.microsoft.com/office/drawing/2010/main"/>
              </a:ext>
            </a:extLst>
          </a:blip>
          <a:srcRect/>
          <a:stretch/>
        </p:blipFill>
        <p:spPr>
          <a:xfrm>
            <a:off x="3653155" y="5233118"/>
            <a:ext cx="840821" cy="840821"/>
          </a:xfrm>
          <a:prstGeom prst="rect">
            <a:avLst/>
          </a:prstGeom>
        </p:spPr>
      </p:pic>
      <p:pic>
        <p:nvPicPr>
          <p:cNvPr id="53" name="Picture 52" descr="A circular arrows and circles&#10;">
            <a:extLst>
              <a:ext uri="{FF2B5EF4-FFF2-40B4-BE49-F238E27FC236}">
                <a16:creationId xmlns:a16="http://schemas.microsoft.com/office/drawing/2014/main" id="{448E86EF-F7F0-3486-6A21-806220E93A3F}"/>
              </a:ext>
            </a:extLst>
          </p:cNvPr>
          <p:cNvPicPr>
            <a:picLocks noChangeAspect="1"/>
          </p:cNvPicPr>
          <p:nvPr userDrawn="1"/>
        </p:nvPicPr>
        <p:blipFill>
          <a:blip r:embed="rId47" cstate="screen">
            <a:extLst>
              <a:ext uri="{28A0092B-C50C-407E-A947-70E740481C1C}">
                <a14:useLocalDpi xmlns:a14="http://schemas.microsoft.com/office/drawing/2010/main"/>
              </a:ext>
            </a:extLst>
          </a:blip>
          <a:srcRect/>
          <a:stretch/>
        </p:blipFill>
        <p:spPr>
          <a:xfrm>
            <a:off x="4702209" y="5233118"/>
            <a:ext cx="840821" cy="840821"/>
          </a:xfrm>
          <a:prstGeom prst="rect">
            <a:avLst/>
          </a:prstGeom>
        </p:spPr>
      </p:pic>
      <p:pic>
        <p:nvPicPr>
          <p:cNvPr id="54" name="Picture 53" descr="A blue and white square with a chess marker&#10;">
            <a:extLst>
              <a:ext uri="{FF2B5EF4-FFF2-40B4-BE49-F238E27FC236}">
                <a16:creationId xmlns:a16="http://schemas.microsoft.com/office/drawing/2014/main" id="{9122647F-C9D8-7F72-B2A8-454BC9AF2CA9}"/>
              </a:ext>
            </a:extLst>
          </p:cNvPr>
          <p:cNvPicPr>
            <a:picLocks noChangeAspect="1"/>
          </p:cNvPicPr>
          <p:nvPr userDrawn="1"/>
        </p:nvPicPr>
        <p:blipFill>
          <a:blip r:embed="rId48" cstate="screen">
            <a:extLst>
              <a:ext uri="{28A0092B-C50C-407E-A947-70E740481C1C}">
                <a14:useLocalDpi xmlns:a14="http://schemas.microsoft.com/office/drawing/2010/main"/>
              </a:ext>
            </a:extLst>
          </a:blip>
          <a:srcRect/>
          <a:stretch/>
        </p:blipFill>
        <p:spPr>
          <a:xfrm>
            <a:off x="5751263" y="5233118"/>
            <a:ext cx="840821" cy="840821"/>
          </a:xfrm>
          <a:prstGeom prst="rect">
            <a:avLst/>
          </a:prstGeom>
        </p:spPr>
      </p:pic>
      <p:pic>
        <p:nvPicPr>
          <p:cNvPr id="55" name="Picture 54" descr="A blue eye with white dots&#10;">
            <a:extLst>
              <a:ext uri="{FF2B5EF4-FFF2-40B4-BE49-F238E27FC236}">
                <a16:creationId xmlns:a16="http://schemas.microsoft.com/office/drawing/2014/main" id="{560F5F43-DB35-CB99-2022-57791B15ADF9}"/>
              </a:ext>
            </a:extLst>
          </p:cNvPr>
          <p:cNvPicPr>
            <a:picLocks noChangeAspect="1"/>
          </p:cNvPicPr>
          <p:nvPr userDrawn="1"/>
        </p:nvPicPr>
        <p:blipFill>
          <a:blip r:embed="rId49" cstate="screen">
            <a:extLst>
              <a:ext uri="{28A0092B-C50C-407E-A947-70E740481C1C}">
                <a14:useLocalDpi xmlns:a14="http://schemas.microsoft.com/office/drawing/2010/main"/>
              </a:ext>
            </a:extLst>
          </a:blip>
          <a:srcRect/>
          <a:stretch/>
        </p:blipFill>
        <p:spPr>
          <a:xfrm>
            <a:off x="6800317" y="5233118"/>
            <a:ext cx="840821" cy="840821"/>
          </a:xfrm>
          <a:prstGeom prst="rect">
            <a:avLst/>
          </a:prstGeom>
        </p:spPr>
      </p:pic>
      <p:pic>
        <p:nvPicPr>
          <p:cNvPr id="56" name="Picture 55" descr="A fingerprint scan&#10;">
            <a:extLst>
              <a:ext uri="{FF2B5EF4-FFF2-40B4-BE49-F238E27FC236}">
                <a16:creationId xmlns:a16="http://schemas.microsoft.com/office/drawing/2014/main" id="{05F1A7CA-8D45-4775-193A-BB58ABC5F30B}"/>
              </a:ext>
            </a:extLst>
          </p:cNvPr>
          <p:cNvPicPr>
            <a:picLocks noChangeAspect="1"/>
          </p:cNvPicPr>
          <p:nvPr userDrawn="1"/>
        </p:nvPicPr>
        <p:blipFill>
          <a:blip r:embed="rId50" cstate="screen">
            <a:extLst>
              <a:ext uri="{28A0092B-C50C-407E-A947-70E740481C1C}">
                <a14:useLocalDpi xmlns:a14="http://schemas.microsoft.com/office/drawing/2010/main"/>
              </a:ext>
            </a:extLst>
          </a:blip>
          <a:srcRect/>
          <a:stretch/>
        </p:blipFill>
        <p:spPr>
          <a:xfrm>
            <a:off x="7849371" y="5233118"/>
            <a:ext cx="840821" cy="840821"/>
          </a:xfrm>
          <a:prstGeom prst="rect">
            <a:avLst/>
          </a:prstGeom>
        </p:spPr>
      </p:pic>
      <p:pic>
        <p:nvPicPr>
          <p:cNvPr id="57" name="Picture 56" descr="A purple circle with squares and lines&#10;">
            <a:extLst>
              <a:ext uri="{FF2B5EF4-FFF2-40B4-BE49-F238E27FC236}">
                <a16:creationId xmlns:a16="http://schemas.microsoft.com/office/drawing/2014/main" id="{6008D849-77CE-0D1B-3611-13FC004DE314}"/>
              </a:ext>
            </a:extLst>
          </p:cNvPr>
          <p:cNvPicPr>
            <a:picLocks noChangeAspect="1"/>
          </p:cNvPicPr>
          <p:nvPr userDrawn="1"/>
        </p:nvPicPr>
        <p:blipFill>
          <a:blip r:embed="rId51" cstate="screen">
            <a:extLst>
              <a:ext uri="{28A0092B-C50C-407E-A947-70E740481C1C}">
                <a14:useLocalDpi xmlns:a14="http://schemas.microsoft.com/office/drawing/2010/main"/>
              </a:ext>
            </a:extLst>
          </a:blip>
          <a:srcRect/>
          <a:stretch/>
        </p:blipFill>
        <p:spPr>
          <a:xfrm>
            <a:off x="9947479" y="5233118"/>
            <a:ext cx="840821" cy="840821"/>
          </a:xfrm>
          <a:prstGeom prst="rect">
            <a:avLst/>
          </a:prstGeom>
        </p:spPr>
      </p:pic>
      <p:pic>
        <p:nvPicPr>
          <p:cNvPr id="58" name="Picture 57" descr="A purple head">
            <a:extLst>
              <a:ext uri="{FF2B5EF4-FFF2-40B4-BE49-F238E27FC236}">
                <a16:creationId xmlns:a16="http://schemas.microsoft.com/office/drawing/2014/main" id="{777E055D-88AA-5D71-D6D9-8D387E113543}"/>
              </a:ext>
            </a:extLst>
          </p:cNvPr>
          <p:cNvPicPr>
            <a:picLocks noChangeAspect="1"/>
          </p:cNvPicPr>
          <p:nvPr userDrawn="1"/>
        </p:nvPicPr>
        <p:blipFill>
          <a:blip r:embed="rId52" cstate="screen">
            <a:extLst>
              <a:ext uri="{28A0092B-C50C-407E-A947-70E740481C1C}">
                <a14:useLocalDpi xmlns:a14="http://schemas.microsoft.com/office/drawing/2010/main"/>
              </a:ext>
            </a:extLst>
          </a:blip>
          <a:srcRect/>
          <a:stretch/>
        </p:blipFill>
        <p:spPr>
          <a:xfrm>
            <a:off x="8898425" y="5233118"/>
            <a:ext cx="840821" cy="840821"/>
          </a:xfrm>
          <a:prstGeom prst="rect">
            <a:avLst/>
          </a:prstGeom>
        </p:spPr>
      </p:pic>
    </p:spTree>
    <p:extLst>
      <p:ext uri="{BB962C8B-B14F-4D97-AF65-F5344CB8AC3E}">
        <p14:creationId xmlns:p14="http://schemas.microsoft.com/office/powerpoint/2010/main" val="3123680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User Guide: Pictograms and Icons">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88" name="Section">
            <a:extLst>
              <a:ext uri="{FF2B5EF4-FFF2-40B4-BE49-F238E27FC236}">
                <a16:creationId xmlns:a16="http://schemas.microsoft.com/office/drawing/2014/main" id="{EBA5F521-577F-6087-09CE-FB6C3058BD6D}"/>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Icons</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00946" cy="124488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All icons should be the same color on a page unless one is specifically highlighted to draw attention. </a:t>
            </a:r>
          </a:p>
          <a:p>
            <a:r>
              <a:rPr lang="en-US" b="0" noProof="0"/>
              <a:t>Use icons as small accompaniments to copy, not as large pictograms.</a:t>
            </a:r>
          </a:p>
          <a:p>
            <a:pPr marL="0" marR="0" lvl="0" indent="0" algn="l" defTabSz="914400" rtl="0" eaLnBrk="1" fontAlgn="auto" latinLnBrk="0" hangingPunct="1">
              <a:lnSpc>
                <a:spcPct val="100000"/>
              </a:lnSpc>
              <a:spcBef>
                <a:spcPts val="0"/>
              </a:spcBef>
              <a:spcAft>
                <a:spcPts val="600"/>
              </a:spcAft>
              <a:buClrTx/>
              <a:buSzTx/>
              <a:buFont typeface="Plus Jakarta Sans" panose="020B0604020202020204" pitchFamily="34" charset="0"/>
              <a:buNone/>
              <a:tabLst/>
              <a:defRPr/>
            </a:pPr>
            <a:r>
              <a:rPr lang="en-GB"/>
              <a:t>Our icons offer flexible color options. </a:t>
            </a:r>
          </a:p>
          <a:p>
            <a:endParaRPr lang="en-US" b="0" noProof="0"/>
          </a:p>
          <a:p>
            <a:endParaRPr lang="en-US" b="0" noProof="0"/>
          </a:p>
          <a:p>
            <a:endParaRPr lang="en-US" b="0" noProof="0"/>
          </a:p>
        </p:txBody>
      </p:sp>
      <p:sp>
        <p:nvSpPr>
          <p:cNvPr id="9" name="Rounded Rectangle text">
            <a:extLst>
              <a:ext uri="{FF2B5EF4-FFF2-40B4-BE49-F238E27FC236}">
                <a16:creationId xmlns:a16="http://schemas.microsoft.com/office/drawing/2014/main" id="{2AB6CBA8-4D6C-3A8F-6216-C14B4136B73D}"/>
              </a:ext>
            </a:extLst>
          </p:cNvPr>
          <p:cNvSpPr>
            <a:spLocks/>
          </p:cNvSpPr>
          <p:nvPr userDrawn="1"/>
        </p:nvSpPr>
        <p:spPr>
          <a:xfrm>
            <a:off x="440675" y="2895319"/>
            <a:ext cx="2500945" cy="81915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420"/>
              </a:lnSpc>
              <a:spcBef>
                <a:spcPts val="0"/>
              </a:spcBef>
              <a:spcAft>
                <a:spcPts val="600"/>
              </a:spcAft>
              <a:buClrTx/>
              <a:buSzTx/>
              <a:buFont typeface="Plus Jakarta Sans" panose="020B0604020202020204" pitchFamily="34" charset="0"/>
              <a:buNone/>
              <a:tabLst/>
              <a:defRPr/>
            </a:pPr>
            <a:r>
              <a:rPr lang="en-GB" sz="1100">
                <a:solidFill>
                  <a:schemeClr val="tx2"/>
                </a:solidFill>
              </a:rPr>
              <a:t>You can </a:t>
            </a:r>
            <a:r>
              <a:rPr lang="en-GB" sz="1100" b="1" i="0">
                <a:solidFill>
                  <a:schemeClr val="tx2"/>
                </a:solidFill>
                <a:latin typeface="Plus Jakarta Sans SemiBold" pitchFamily="2" charset="77"/>
                <a:cs typeface="Plus Jakarta Sans SemiBold" pitchFamily="2" charset="77"/>
              </a:rPr>
              <a:t>change their fill colors</a:t>
            </a:r>
            <a:r>
              <a:rPr lang="en-GB" sz="1100">
                <a:solidFill>
                  <a:schemeClr val="tx2"/>
                </a:solidFill>
              </a:rPr>
              <a:t> to coordinate with the background, using the recommended colors shown on this slide.</a:t>
            </a:r>
          </a:p>
        </p:txBody>
      </p:sp>
      <p:grpSp>
        <p:nvGrpSpPr>
          <p:cNvPr id="33" name="Group 32">
            <a:extLst>
              <a:ext uri="{FF2B5EF4-FFF2-40B4-BE49-F238E27FC236}">
                <a16:creationId xmlns:a16="http://schemas.microsoft.com/office/drawing/2014/main" id="{90D7A99F-4C84-D86B-4F6D-40E8528AB4B2}"/>
              </a:ext>
            </a:extLst>
          </p:cNvPr>
          <p:cNvGrpSpPr>
            <a:grpSpLocks noGrp="1" noUngrp="1" noRot="1" noMove="1" noResize="1"/>
          </p:cNvGrpSpPr>
          <p:nvPr userDrawn="1"/>
        </p:nvGrpSpPr>
        <p:grpSpPr>
          <a:xfrm>
            <a:off x="482645" y="3773077"/>
            <a:ext cx="2417003" cy="2338317"/>
            <a:chOff x="482645" y="3773077"/>
            <a:chExt cx="2417003" cy="2338317"/>
          </a:xfrm>
        </p:grpSpPr>
        <p:pic>
          <p:nvPicPr>
            <p:cNvPr id="8" name="Picture 7">
              <a:extLst>
                <a:ext uri="{FF2B5EF4-FFF2-40B4-BE49-F238E27FC236}">
                  <a16:creationId xmlns:a16="http://schemas.microsoft.com/office/drawing/2014/main" id="{9D0C9F66-2F03-8C9F-A27D-BF38BC7CB652}"/>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482645" y="3917663"/>
              <a:ext cx="2417003" cy="2193731"/>
            </a:xfrm>
            <a:prstGeom prst="rect">
              <a:avLst/>
            </a:prstGeom>
          </p:spPr>
        </p:pic>
        <p:sp>
          <p:nvSpPr>
            <p:cNvPr id="10" name="Oval 9">
              <a:extLst>
                <a:ext uri="{FF2B5EF4-FFF2-40B4-BE49-F238E27FC236}">
                  <a16:creationId xmlns:a16="http://schemas.microsoft.com/office/drawing/2014/main" id="{8E831B6B-BAA2-8DA3-B24C-A78B4F512497}"/>
                </a:ext>
              </a:extLst>
            </p:cNvPr>
            <p:cNvSpPr>
              <a:spLocks noGrp="1" noRot="1" noMove="1" noResize="1" noEditPoints="1" noAdjustHandles="1" noChangeArrowheads="1" noChangeShapeType="1"/>
            </p:cNvSpPr>
            <p:nvPr userDrawn="1"/>
          </p:nvSpPr>
          <p:spPr>
            <a:xfrm>
              <a:off x="1502446" y="3773077"/>
              <a:ext cx="849086" cy="460029"/>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On light">
            <a:extLst>
              <a:ext uri="{FF2B5EF4-FFF2-40B4-BE49-F238E27FC236}">
                <a16:creationId xmlns:a16="http://schemas.microsoft.com/office/drawing/2014/main" id="{D8A695E1-886B-C837-CEBA-816DB9E0B89A}"/>
              </a:ext>
            </a:extLst>
          </p:cNvPr>
          <p:cNvGrpSpPr/>
          <p:nvPr userDrawn="1"/>
        </p:nvGrpSpPr>
        <p:grpSpPr>
          <a:xfrm>
            <a:off x="3705008" y="423752"/>
            <a:ext cx="1635994" cy="678297"/>
            <a:chOff x="3705008" y="423752"/>
            <a:chExt cx="1635994" cy="678297"/>
          </a:xfrm>
        </p:grpSpPr>
        <p:sp>
          <p:nvSpPr>
            <p:cNvPr id="19" name="Subhead 1">
              <a:extLst>
                <a:ext uri="{FF2B5EF4-FFF2-40B4-BE49-F238E27FC236}">
                  <a16:creationId xmlns:a16="http://schemas.microsoft.com/office/drawing/2014/main" id="{42788206-0D8A-52C9-2873-CD7925732DC2}"/>
                </a:ext>
              </a:extLst>
            </p:cNvPr>
            <p:cNvSpPr txBox="1">
              <a:spLocks/>
            </p:cNvSpPr>
            <p:nvPr userDrawn="1"/>
          </p:nvSpPr>
          <p:spPr>
            <a:xfrm>
              <a:off x="3746785"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light</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pic>
          <p:nvPicPr>
            <p:cNvPr id="17" name="Graphic 1">
              <a:extLst>
                <a:ext uri="{FF2B5EF4-FFF2-40B4-BE49-F238E27FC236}">
                  <a16:creationId xmlns:a16="http://schemas.microsoft.com/office/drawing/2014/main" id="{A38BB24C-B72F-FB9D-C0F1-8B4A99E6EC5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5008" y="690569"/>
              <a:ext cx="411480" cy="411480"/>
            </a:xfrm>
            <a:prstGeom prst="rect">
              <a:avLst/>
            </a:prstGeom>
          </p:spPr>
        </p:pic>
        <p:pic>
          <p:nvPicPr>
            <p:cNvPr id="16" name="Graphic 2">
              <a:extLst>
                <a:ext uri="{FF2B5EF4-FFF2-40B4-BE49-F238E27FC236}">
                  <a16:creationId xmlns:a16="http://schemas.microsoft.com/office/drawing/2014/main" id="{52B694B9-14E3-980E-06EB-459324C79A9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317265" y="690569"/>
              <a:ext cx="411480" cy="411480"/>
            </a:xfrm>
            <a:prstGeom prst="rect">
              <a:avLst/>
            </a:prstGeom>
          </p:spPr>
        </p:pic>
        <p:pic>
          <p:nvPicPr>
            <p:cNvPr id="21" name="Graphic 3">
              <a:extLst>
                <a:ext uri="{FF2B5EF4-FFF2-40B4-BE49-F238E27FC236}">
                  <a16:creationId xmlns:a16="http://schemas.microsoft.com/office/drawing/2014/main" id="{A8030110-42F9-A910-F7A4-8C7C2FFB1D0B}"/>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4929522" y="690569"/>
              <a:ext cx="411480" cy="411480"/>
            </a:xfrm>
            <a:prstGeom prst="rect">
              <a:avLst/>
            </a:prstGeom>
          </p:spPr>
        </p:pic>
      </p:grpSp>
      <p:grpSp>
        <p:nvGrpSpPr>
          <p:cNvPr id="15" name="On dark">
            <a:extLst>
              <a:ext uri="{FF2B5EF4-FFF2-40B4-BE49-F238E27FC236}">
                <a16:creationId xmlns:a16="http://schemas.microsoft.com/office/drawing/2014/main" id="{1A0EA3D4-626A-10B3-9A99-1443975E4876}"/>
              </a:ext>
            </a:extLst>
          </p:cNvPr>
          <p:cNvGrpSpPr/>
          <p:nvPr userDrawn="1"/>
        </p:nvGrpSpPr>
        <p:grpSpPr>
          <a:xfrm>
            <a:off x="5440118" y="423752"/>
            <a:ext cx="3068262" cy="746157"/>
            <a:chOff x="5440118" y="423752"/>
            <a:chExt cx="3068262" cy="746157"/>
          </a:xfrm>
        </p:grpSpPr>
        <p:sp>
          <p:nvSpPr>
            <p:cNvPr id="26" name="Subhead 1">
              <a:extLst>
                <a:ext uri="{FF2B5EF4-FFF2-40B4-BE49-F238E27FC236}">
                  <a16:creationId xmlns:a16="http://schemas.microsoft.com/office/drawing/2014/main" id="{E0D2746A-8BA8-ECC4-C0DA-875E032BB58D}"/>
                </a:ext>
              </a:extLst>
            </p:cNvPr>
            <p:cNvSpPr txBox="1">
              <a:spLocks/>
            </p:cNvSpPr>
            <p:nvPr userDrawn="1"/>
          </p:nvSpPr>
          <p:spPr>
            <a:xfrm>
              <a:off x="5440118" y="423752"/>
              <a:ext cx="1045622" cy="15380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800">
                  <a:solidFill>
                    <a:srgbClr val="0D004D"/>
                  </a:solidFill>
                  <a:latin typeface="Plus Jakarta Sans Medium" panose="020B0604030504040204"/>
                </a:rPr>
                <a:t>On dark</a:t>
              </a:r>
              <a:endParaRPr kumimoji="0" lang="en-US" sz="800" b="0" i="0" u="none" strike="noStrike" kern="1200" cap="none" spc="0" normalizeH="0" baseline="0" noProof="0">
                <a:ln>
                  <a:noFill/>
                </a:ln>
                <a:solidFill>
                  <a:srgbClr val="0D004D"/>
                </a:solidFill>
                <a:effectLst/>
                <a:uLnTx/>
                <a:uFillTx/>
                <a:latin typeface="Plus Jakarta Sans Medium" panose="020B0604030504040204"/>
                <a:ea typeface="+mj-ea"/>
                <a:cs typeface="+mj-cs"/>
              </a:endParaRPr>
            </a:p>
          </p:txBody>
        </p:sp>
        <p:sp>
          <p:nvSpPr>
            <p:cNvPr id="18" name="Rectangle 1">
              <a:extLst>
                <a:ext uri="{FF2B5EF4-FFF2-40B4-BE49-F238E27FC236}">
                  <a16:creationId xmlns:a16="http://schemas.microsoft.com/office/drawing/2014/main" id="{9A9D5C88-984B-0E93-CCE8-D07F8EEABC2C}"/>
                </a:ext>
              </a:extLst>
            </p:cNvPr>
            <p:cNvSpPr/>
            <p:nvPr userDrawn="1"/>
          </p:nvSpPr>
          <p:spPr>
            <a:xfrm>
              <a:off x="5447578" y="622709"/>
              <a:ext cx="3060802" cy="547200"/>
            </a:xfrm>
            <a:prstGeom prst="rect">
              <a:avLst/>
            </a:prstGeom>
            <a:solidFill>
              <a:srgbClr val="0D0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4">
              <a:extLst>
                <a:ext uri="{FF2B5EF4-FFF2-40B4-BE49-F238E27FC236}">
                  <a16:creationId xmlns:a16="http://schemas.microsoft.com/office/drawing/2014/main" id="{0456780E-8E52-ECF6-A662-56F07980CE4B}"/>
                </a:ext>
              </a:extLst>
            </p:cNvPr>
            <p:cNvPicPr>
              <a:picLocks noChangeAspect="1"/>
            </p:cNvPicPr>
            <p:nvPr userDrawn="1"/>
          </p:nvPicPr>
          <p:blipFill>
            <a:blip r:embed="rId9">
              <a:extLst>
                <a:ext uri="{96DAC541-7B7A-43D3-8B79-37D633B846F1}">
                  <asvg:svgBlip xmlns:asvg="http://schemas.microsoft.com/office/drawing/2016/SVG/main" r:embed="rId10"/>
                </a:ext>
              </a:extLst>
            </a:blip>
            <a:srcRect/>
            <a:stretch/>
          </p:blipFill>
          <p:spPr>
            <a:xfrm>
              <a:off x="5541779" y="690569"/>
              <a:ext cx="411480" cy="411480"/>
            </a:xfrm>
            <a:prstGeom prst="rect">
              <a:avLst/>
            </a:prstGeom>
          </p:spPr>
        </p:pic>
        <p:pic>
          <p:nvPicPr>
            <p:cNvPr id="23" name="Graphic 5">
              <a:extLst>
                <a:ext uri="{FF2B5EF4-FFF2-40B4-BE49-F238E27FC236}">
                  <a16:creationId xmlns:a16="http://schemas.microsoft.com/office/drawing/2014/main" id="{ACBDB4D5-D2C2-21E9-893C-952086B379B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6154036" y="690569"/>
              <a:ext cx="411480" cy="411480"/>
            </a:xfrm>
            <a:prstGeom prst="rect">
              <a:avLst/>
            </a:prstGeom>
          </p:spPr>
        </p:pic>
        <p:pic>
          <p:nvPicPr>
            <p:cNvPr id="24" name="Graphic 6">
              <a:extLst>
                <a:ext uri="{FF2B5EF4-FFF2-40B4-BE49-F238E27FC236}">
                  <a16:creationId xmlns:a16="http://schemas.microsoft.com/office/drawing/2014/main" id="{A134FBA3-1F31-E177-92CF-6531BA022FB7}"/>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766293" y="690569"/>
              <a:ext cx="411480" cy="411480"/>
            </a:xfrm>
            <a:prstGeom prst="rect">
              <a:avLst/>
            </a:prstGeom>
          </p:spPr>
        </p:pic>
        <p:pic>
          <p:nvPicPr>
            <p:cNvPr id="22" name="Graphic 7">
              <a:extLst>
                <a:ext uri="{FF2B5EF4-FFF2-40B4-BE49-F238E27FC236}">
                  <a16:creationId xmlns:a16="http://schemas.microsoft.com/office/drawing/2014/main" id="{E38D0874-FB89-DF1F-D669-62A4760B6A86}"/>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378550" y="690569"/>
              <a:ext cx="411480" cy="411480"/>
            </a:xfrm>
            <a:prstGeom prst="rect">
              <a:avLst/>
            </a:prstGeom>
          </p:spPr>
        </p:pic>
        <p:pic>
          <p:nvPicPr>
            <p:cNvPr id="20" name="Graphic 8">
              <a:extLst>
                <a:ext uri="{FF2B5EF4-FFF2-40B4-BE49-F238E27FC236}">
                  <a16:creationId xmlns:a16="http://schemas.microsoft.com/office/drawing/2014/main" id="{7A51DA80-F232-5BFC-4A8C-4E1206E4900F}"/>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7990810" y="690569"/>
              <a:ext cx="411480" cy="411480"/>
            </a:xfrm>
            <a:prstGeom prst="rect">
              <a:avLst/>
            </a:prstGeom>
          </p:spPr>
        </p:pic>
      </p:grpSp>
      <p:cxnSp>
        <p:nvCxnSpPr>
          <p:cNvPr id="27" name="Straight Connector 1">
            <a:extLst>
              <a:ext uri="{FF2B5EF4-FFF2-40B4-BE49-F238E27FC236}">
                <a16:creationId xmlns:a16="http://schemas.microsoft.com/office/drawing/2014/main" id="{6144B257-AF92-B1CA-63DD-736F1457F568}"/>
              </a:ext>
            </a:extLst>
          </p:cNvPr>
          <p:cNvCxnSpPr>
            <a:cxnSpLocks/>
          </p:cNvCxnSpPr>
          <p:nvPr userDrawn="1"/>
        </p:nvCxnSpPr>
        <p:spPr>
          <a:xfrm>
            <a:off x="3691041" y="1291590"/>
            <a:ext cx="7699065" cy="0"/>
          </a:xfrm>
          <a:prstGeom prst="line">
            <a:avLst/>
          </a:prstGeom>
          <a:ln w="6350">
            <a:solidFill>
              <a:srgbClr val="0D004D"/>
            </a:solidFill>
            <a:prstDash val="sysDot"/>
          </a:ln>
        </p:spPr>
        <p:style>
          <a:lnRef idx="1">
            <a:schemeClr val="accent5"/>
          </a:lnRef>
          <a:fillRef idx="0">
            <a:schemeClr val="accent5"/>
          </a:fillRef>
          <a:effectRef idx="0">
            <a:schemeClr val="accent5"/>
          </a:effectRef>
          <a:fontRef idx="minor">
            <a:schemeClr val="tx1"/>
          </a:fontRef>
        </p:style>
      </p:cxnSp>
      <p:sp>
        <p:nvSpPr>
          <p:cNvPr id="4" name="Footer">
            <a:extLst>
              <a:ext uri="{FF2B5EF4-FFF2-40B4-BE49-F238E27FC236}">
                <a16:creationId xmlns:a16="http://schemas.microsoft.com/office/drawing/2014/main" id="{D98E3E45-621A-88DF-E490-7E6E2B0BC6E6}"/>
              </a:ext>
            </a:extLst>
          </p:cNvPr>
          <p:cNvSpPr>
            <a:spLocks noGrp="1"/>
          </p:cNvSpPr>
          <p:nvPr userDrawn="1">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userDrawn="1">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pic>
        <p:nvPicPr>
          <p:cNvPr id="2" name="Graphic 1" descr="calculator">
            <a:extLst>
              <a:ext uri="{FF2B5EF4-FFF2-40B4-BE49-F238E27FC236}">
                <a16:creationId xmlns:a16="http://schemas.microsoft.com/office/drawing/2014/main" id="{0885A5EB-D942-86B5-644A-CE8E9B659D30}"/>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4222502" y="2029633"/>
            <a:ext cx="411480" cy="411480"/>
          </a:xfrm>
          <a:prstGeom prst="rect">
            <a:avLst/>
          </a:prstGeom>
        </p:spPr>
      </p:pic>
      <p:pic>
        <p:nvPicPr>
          <p:cNvPr id="3" name="Graphic 2" descr="dashboard">
            <a:extLst>
              <a:ext uri="{FF2B5EF4-FFF2-40B4-BE49-F238E27FC236}">
                <a16:creationId xmlns:a16="http://schemas.microsoft.com/office/drawing/2014/main" id="{EC5E2C2C-F8C1-A61E-A0D8-97639BFB863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5265958" y="2029633"/>
            <a:ext cx="411480" cy="411480"/>
          </a:xfrm>
          <a:prstGeom prst="rect">
            <a:avLst/>
          </a:prstGeom>
        </p:spPr>
      </p:pic>
      <p:pic>
        <p:nvPicPr>
          <p:cNvPr id="7" name="Graphic 6" descr="DNA">
            <a:extLst>
              <a:ext uri="{FF2B5EF4-FFF2-40B4-BE49-F238E27FC236}">
                <a16:creationId xmlns:a16="http://schemas.microsoft.com/office/drawing/2014/main" id="{1A8AB063-E0A0-8B21-5B4F-D1C58EA074E3}"/>
              </a:ext>
            </a:extLst>
          </p:cNvPr>
          <p:cNvPicPr>
            <a:picLocks noChangeAspect="1"/>
          </p:cNvPicPr>
          <p:nvPr userDrawn="1"/>
        </p:nvPicPr>
        <p:blipFill>
          <a:blip r:embed="rId21">
            <a:extLst>
              <a:ext uri="{96DAC541-7B7A-43D3-8B79-37D633B846F1}">
                <asvg:svgBlip xmlns:asvg="http://schemas.microsoft.com/office/drawing/2016/SVG/main" r:embed="rId22"/>
              </a:ext>
            </a:extLst>
          </a:blip>
          <a:srcRect/>
          <a:stretch/>
        </p:blipFill>
        <p:spPr>
          <a:xfrm>
            <a:off x="4744230" y="2029633"/>
            <a:ext cx="411480" cy="411480"/>
          </a:xfrm>
          <a:prstGeom prst="rect">
            <a:avLst/>
          </a:prstGeom>
        </p:spPr>
      </p:pic>
      <p:pic>
        <p:nvPicPr>
          <p:cNvPr id="12" name="Graphic 11" descr="globe">
            <a:extLst>
              <a:ext uri="{FF2B5EF4-FFF2-40B4-BE49-F238E27FC236}">
                <a16:creationId xmlns:a16="http://schemas.microsoft.com/office/drawing/2014/main" id="{0626B723-D8F6-E908-72C1-E7CA310573F0}"/>
              </a:ext>
            </a:extLst>
          </p:cNvPr>
          <p:cNvPicPr>
            <a:picLocks noChangeAspect="1"/>
          </p:cNvPicPr>
          <p:nvPr userDrawn="1"/>
        </p:nvPicPr>
        <p:blipFill>
          <a:blip r:embed="rId23">
            <a:extLst>
              <a:ext uri="{96DAC541-7B7A-43D3-8B79-37D633B846F1}">
                <asvg:svgBlip xmlns:asvg="http://schemas.microsoft.com/office/drawing/2016/SVG/main" r:embed="rId24"/>
              </a:ext>
            </a:extLst>
          </a:blip>
          <a:srcRect/>
          <a:stretch/>
        </p:blipFill>
        <p:spPr>
          <a:xfrm>
            <a:off x="11004968" y="2029633"/>
            <a:ext cx="411480" cy="411480"/>
          </a:xfrm>
          <a:prstGeom prst="rect">
            <a:avLst/>
          </a:prstGeom>
        </p:spPr>
      </p:pic>
      <p:pic>
        <p:nvPicPr>
          <p:cNvPr id="28" name="Graphic 27" descr="lightbulb">
            <a:extLst>
              <a:ext uri="{FF2B5EF4-FFF2-40B4-BE49-F238E27FC236}">
                <a16:creationId xmlns:a16="http://schemas.microsoft.com/office/drawing/2014/main" id="{1C5D1B28-3A8F-CA54-5AD4-6EAC7933C2C2}"/>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a:off x="3700774" y="2029633"/>
            <a:ext cx="411480" cy="411480"/>
          </a:xfrm>
          <a:prstGeom prst="rect">
            <a:avLst/>
          </a:prstGeom>
        </p:spPr>
      </p:pic>
      <p:pic>
        <p:nvPicPr>
          <p:cNvPr id="29" name="Graphic 28" descr="magnifying glass">
            <a:extLst>
              <a:ext uri="{FF2B5EF4-FFF2-40B4-BE49-F238E27FC236}">
                <a16:creationId xmlns:a16="http://schemas.microsoft.com/office/drawing/2014/main" id="{5A2173CC-C1D9-EC24-C2C6-CAF549CB8BBD}"/>
              </a:ext>
            </a:extLst>
          </p:cNvPr>
          <p:cNvPicPr>
            <a:picLocks noChangeAspect="1"/>
          </p:cNvPicPr>
          <p:nvPr userDrawn="1"/>
        </p:nvPicPr>
        <p:blipFill>
          <a:blip r:embed="rId27">
            <a:extLst>
              <a:ext uri="{96DAC541-7B7A-43D3-8B79-37D633B846F1}">
                <asvg:svgBlip xmlns:asvg="http://schemas.microsoft.com/office/drawing/2016/SVG/main" r:embed="rId28"/>
              </a:ext>
            </a:extLst>
          </a:blip>
          <a:srcRect/>
          <a:stretch/>
        </p:blipFill>
        <p:spPr>
          <a:xfrm>
            <a:off x="5787686" y="2029633"/>
            <a:ext cx="411480" cy="411480"/>
          </a:xfrm>
          <a:prstGeom prst="rect">
            <a:avLst/>
          </a:prstGeom>
        </p:spPr>
      </p:pic>
      <p:pic>
        <p:nvPicPr>
          <p:cNvPr id="30" name="Graphic 29" descr="envelope">
            <a:extLst>
              <a:ext uri="{FF2B5EF4-FFF2-40B4-BE49-F238E27FC236}">
                <a16:creationId xmlns:a16="http://schemas.microsoft.com/office/drawing/2014/main" id="{FA627880-D255-6E5E-62FE-6945043849D7}"/>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a:off x="6309414" y="2029633"/>
            <a:ext cx="411480" cy="411480"/>
          </a:xfrm>
          <a:prstGeom prst="rect">
            <a:avLst/>
          </a:prstGeom>
        </p:spPr>
      </p:pic>
      <p:pic>
        <p:nvPicPr>
          <p:cNvPr id="31" name="Graphic 30" descr="speaker">
            <a:extLst>
              <a:ext uri="{FF2B5EF4-FFF2-40B4-BE49-F238E27FC236}">
                <a16:creationId xmlns:a16="http://schemas.microsoft.com/office/drawing/2014/main" id="{51851F53-3D14-6194-61FC-0734D9D2AE7A}"/>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8918054" y="2029633"/>
            <a:ext cx="411480" cy="411480"/>
          </a:xfrm>
          <a:prstGeom prst="rect">
            <a:avLst/>
          </a:prstGeom>
        </p:spPr>
      </p:pic>
      <p:pic>
        <p:nvPicPr>
          <p:cNvPr id="32" name="Graphic 31" descr="speech bubble">
            <a:extLst>
              <a:ext uri="{FF2B5EF4-FFF2-40B4-BE49-F238E27FC236}">
                <a16:creationId xmlns:a16="http://schemas.microsoft.com/office/drawing/2014/main" id="{2902D51D-AFF1-2A83-E21C-74EBAF12827E}"/>
              </a:ext>
            </a:extLst>
          </p:cNvPr>
          <p:cNvPicPr>
            <a:picLocks noChangeAspect="1"/>
          </p:cNvPicPr>
          <p:nvPr userDrawn="1"/>
        </p:nvPicPr>
        <p:blipFill>
          <a:blip r:embed="rId33">
            <a:extLst>
              <a:ext uri="{96DAC541-7B7A-43D3-8B79-37D633B846F1}">
                <asvg:svgBlip xmlns:asvg="http://schemas.microsoft.com/office/drawing/2016/SVG/main" r:embed="rId34"/>
              </a:ext>
            </a:extLst>
          </a:blip>
          <a:srcRect/>
          <a:stretch/>
        </p:blipFill>
        <p:spPr>
          <a:xfrm>
            <a:off x="7352870" y="2029633"/>
            <a:ext cx="411480" cy="411480"/>
          </a:xfrm>
          <a:prstGeom prst="rect">
            <a:avLst/>
          </a:prstGeom>
        </p:spPr>
      </p:pic>
      <p:pic>
        <p:nvPicPr>
          <p:cNvPr id="34" name="Graphic 33" descr="speech bubbles">
            <a:extLst>
              <a:ext uri="{FF2B5EF4-FFF2-40B4-BE49-F238E27FC236}">
                <a16:creationId xmlns:a16="http://schemas.microsoft.com/office/drawing/2014/main" id="{5B3D3B03-9527-3371-8D8F-2D93554107EC}"/>
              </a:ext>
            </a:extLst>
          </p:cNvPr>
          <p:cNvPicPr>
            <a:picLocks noChangeAspect="1"/>
          </p:cNvPicPr>
          <p:nvPr userDrawn="1"/>
        </p:nvPicPr>
        <p:blipFill>
          <a:blip r:embed="rId35">
            <a:extLst>
              <a:ext uri="{96DAC541-7B7A-43D3-8B79-37D633B846F1}">
                <asvg:svgBlip xmlns:asvg="http://schemas.microsoft.com/office/drawing/2016/SVG/main" r:embed="rId36"/>
              </a:ext>
            </a:extLst>
          </a:blip>
          <a:srcRect/>
          <a:stretch/>
        </p:blipFill>
        <p:spPr>
          <a:xfrm>
            <a:off x="7874598" y="2029633"/>
            <a:ext cx="411480" cy="411480"/>
          </a:xfrm>
          <a:prstGeom prst="rect">
            <a:avLst/>
          </a:prstGeom>
        </p:spPr>
      </p:pic>
      <p:pic>
        <p:nvPicPr>
          <p:cNvPr id="35" name="Graphic 34" descr="star">
            <a:extLst>
              <a:ext uri="{FF2B5EF4-FFF2-40B4-BE49-F238E27FC236}">
                <a16:creationId xmlns:a16="http://schemas.microsoft.com/office/drawing/2014/main" id="{6147C56B-D36C-1299-D921-236415499EE8}"/>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a:off x="10483238" y="2029633"/>
            <a:ext cx="411480" cy="411480"/>
          </a:xfrm>
          <a:prstGeom prst="rect">
            <a:avLst/>
          </a:prstGeom>
        </p:spPr>
      </p:pic>
      <p:pic>
        <p:nvPicPr>
          <p:cNvPr id="36" name="Graphic 35" descr="support">
            <a:extLst>
              <a:ext uri="{FF2B5EF4-FFF2-40B4-BE49-F238E27FC236}">
                <a16:creationId xmlns:a16="http://schemas.microsoft.com/office/drawing/2014/main" id="{6DE8ED58-203B-210C-8D90-D2CA337A39BA}"/>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a:off x="9961510" y="2029633"/>
            <a:ext cx="411480" cy="411480"/>
          </a:xfrm>
          <a:prstGeom prst="rect">
            <a:avLst/>
          </a:prstGeom>
        </p:spPr>
      </p:pic>
      <p:pic>
        <p:nvPicPr>
          <p:cNvPr id="37" name="Graphic 36" descr="thought">
            <a:extLst>
              <a:ext uri="{FF2B5EF4-FFF2-40B4-BE49-F238E27FC236}">
                <a16:creationId xmlns:a16="http://schemas.microsoft.com/office/drawing/2014/main" id="{F4F2B026-14D6-241E-3E7F-6A52A3D397FC}"/>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a:off x="8396326" y="2029633"/>
            <a:ext cx="411480" cy="411480"/>
          </a:xfrm>
          <a:prstGeom prst="rect">
            <a:avLst/>
          </a:prstGeom>
        </p:spPr>
      </p:pic>
      <p:pic>
        <p:nvPicPr>
          <p:cNvPr id="38" name="Graphic 37" descr="trees">
            <a:extLst>
              <a:ext uri="{FF2B5EF4-FFF2-40B4-BE49-F238E27FC236}">
                <a16:creationId xmlns:a16="http://schemas.microsoft.com/office/drawing/2014/main" id="{A47F400D-08E4-7F4F-FB7D-58ED63EB6B2F}"/>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9439782" y="2029633"/>
            <a:ext cx="411480" cy="411480"/>
          </a:xfrm>
          <a:prstGeom prst="rect">
            <a:avLst/>
          </a:prstGeom>
        </p:spPr>
      </p:pic>
      <p:pic>
        <p:nvPicPr>
          <p:cNvPr id="39" name="Graphic 38" descr="phone">
            <a:extLst>
              <a:ext uri="{FF2B5EF4-FFF2-40B4-BE49-F238E27FC236}">
                <a16:creationId xmlns:a16="http://schemas.microsoft.com/office/drawing/2014/main" id="{09619433-75F1-77C2-2449-18B2EB67BBE9}"/>
              </a:ext>
            </a:extLst>
          </p:cNvPr>
          <p:cNvPicPr>
            <a:picLocks noChangeAspect="1"/>
          </p:cNvPicPr>
          <p:nvPr userDrawn="1"/>
        </p:nvPicPr>
        <p:blipFill>
          <a:blip r:embed="rId45">
            <a:extLst>
              <a:ext uri="{96DAC541-7B7A-43D3-8B79-37D633B846F1}">
                <asvg:svgBlip xmlns:asvg="http://schemas.microsoft.com/office/drawing/2016/SVG/main" r:embed="rId46"/>
              </a:ext>
            </a:extLst>
          </a:blip>
          <a:srcRect/>
          <a:stretch/>
        </p:blipFill>
        <p:spPr>
          <a:xfrm>
            <a:off x="6831142" y="2029633"/>
            <a:ext cx="411480" cy="411480"/>
          </a:xfrm>
          <a:prstGeom prst="rect">
            <a:avLst/>
          </a:prstGeom>
        </p:spPr>
      </p:pic>
      <p:pic>
        <p:nvPicPr>
          <p:cNvPr id="40" name="Graphic 39" descr="pie chart">
            <a:extLst>
              <a:ext uri="{FF2B5EF4-FFF2-40B4-BE49-F238E27FC236}">
                <a16:creationId xmlns:a16="http://schemas.microsoft.com/office/drawing/2014/main" id="{6E491F45-DF5A-9E09-18B4-7B4367609E7C}"/>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a:off x="5249748" y="1463708"/>
            <a:ext cx="411480" cy="411480"/>
          </a:xfrm>
          <a:prstGeom prst="rect">
            <a:avLst/>
          </a:prstGeom>
        </p:spPr>
      </p:pic>
      <p:pic>
        <p:nvPicPr>
          <p:cNvPr id="41" name="Graphic 40" descr="org chart">
            <a:extLst>
              <a:ext uri="{FF2B5EF4-FFF2-40B4-BE49-F238E27FC236}">
                <a16:creationId xmlns:a16="http://schemas.microsoft.com/office/drawing/2014/main" id="{991825D4-5072-17A7-6954-F91A715BF20C}"/>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a:off x="4707385" y="1463708"/>
            <a:ext cx="411480" cy="411480"/>
          </a:xfrm>
          <a:prstGeom prst="rect">
            <a:avLst/>
          </a:prstGeom>
        </p:spPr>
      </p:pic>
      <p:pic>
        <p:nvPicPr>
          <p:cNvPr id="42" name="Graphic 41" descr="bar graph">
            <a:extLst>
              <a:ext uri="{FF2B5EF4-FFF2-40B4-BE49-F238E27FC236}">
                <a16:creationId xmlns:a16="http://schemas.microsoft.com/office/drawing/2014/main" id="{F004E6E8-8D09-D148-8DED-955F382A1187}"/>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a:off x="5747673" y="1463708"/>
            <a:ext cx="411480" cy="411480"/>
          </a:xfrm>
          <a:prstGeom prst="rect">
            <a:avLst/>
          </a:prstGeom>
        </p:spPr>
      </p:pic>
      <p:pic>
        <p:nvPicPr>
          <p:cNvPr id="43" name="Graphic 42" descr="bar graph">
            <a:extLst>
              <a:ext uri="{FF2B5EF4-FFF2-40B4-BE49-F238E27FC236}">
                <a16:creationId xmlns:a16="http://schemas.microsoft.com/office/drawing/2014/main" id="{B237546F-0BD8-53E8-66F1-EA201814B3F1}"/>
              </a:ext>
            </a:extLst>
          </p:cNvPr>
          <p:cNvPicPr>
            <a:picLocks noChangeAspect="1"/>
          </p:cNvPicPr>
          <p:nvPr userDrawn="1"/>
        </p:nvPicPr>
        <p:blipFill>
          <a:blip r:embed="rId53">
            <a:extLst>
              <a:ext uri="{96DAC541-7B7A-43D3-8B79-37D633B846F1}">
                <asvg:svgBlip xmlns:asvg="http://schemas.microsoft.com/office/drawing/2016/SVG/main" r:embed="rId54"/>
              </a:ext>
            </a:extLst>
          </a:blip>
          <a:srcRect/>
          <a:stretch/>
        </p:blipFill>
        <p:spPr>
          <a:xfrm>
            <a:off x="6266889" y="1463708"/>
            <a:ext cx="411480" cy="411480"/>
          </a:xfrm>
          <a:prstGeom prst="rect">
            <a:avLst/>
          </a:prstGeom>
        </p:spPr>
      </p:pic>
      <p:pic>
        <p:nvPicPr>
          <p:cNvPr id="44" name="Graphic 43" descr="graph">
            <a:extLst>
              <a:ext uri="{FF2B5EF4-FFF2-40B4-BE49-F238E27FC236}">
                <a16:creationId xmlns:a16="http://schemas.microsoft.com/office/drawing/2014/main" id="{FF60FC9F-A3EC-A86B-9A1B-DFE6D9CD564C}"/>
              </a:ext>
            </a:extLst>
          </p:cNvPr>
          <p:cNvPicPr>
            <a:picLocks noChangeAspect="1"/>
          </p:cNvPicPr>
          <p:nvPr userDrawn="1"/>
        </p:nvPicPr>
        <p:blipFill>
          <a:blip r:embed="rId55">
            <a:extLst>
              <a:ext uri="{96DAC541-7B7A-43D3-8B79-37D633B846F1}">
                <asvg:svgBlip xmlns:asvg="http://schemas.microsoft.com/office/drawing/2016/SVG/main" r:embed="rId56"/>
              </a:ext>
            </a:extLst>
          </a:blip>
          <a:srcRect/>
          <a:stretch/>
        </p:blipFill>
        <p:spPr>
          <a:xfrm>
            <a:off x="6786105" y="1463708"/>
            <a:ext cx="411480" cy="411480"/>
          </a:xfrm>
          <a:prstGeom prst="rect">
            <a:avLst/>
          </a:prstGeom>
        </p:spPr>
      </p:pic>
      <p:pic>
        <p:nvPicPr>
          <p:cNvPr id="45" name="Graphic 44" descr="buildings">
            <a:extLst>
              <a:ext uri="{FF2B5EF4-FFF2-40B4-BE49-F238E27FC236}">
                <a16:creationId xmlns:a16="http://schemas.microsoft.com/office/drawing/2014/main" id="{37674BA9-12FC-7083-C12C-D34B9B2E77ED}"/>
              </a:ext>
            </a:extLst>
          </p:cNvPr>
          <p:cNvPicPr>
            <a:picLocks noChangeAspect="1"/>
          </p:cNvPicPr>
          <p:nvPr userDrawn="1"/>
        </p:nvPicPr>
        <p:blipFill>
          <a:blip r:embed="rId57">
            <a:extLst>
              <a:ext uri="{96DAC541-7B7A-43D3-8B79-37D633B846F1}">
                <asvg:svgBlip xmlns:asvg="http://schemas.microsoft.com/office/drawing/2016/SVG/main" r:embed="rId58"/>
              </a:ext>
            </a:extLst>
          </a:blip>
          <a:srcRect/>
          <a:stretch/>
        </p:blipFill>
        <p:spPr>
          <a:xfrm>
            <a:off x="3700774" y="1463708"/>
            <a:ext cx="411480" cy="411480"/>
          </a:xfrm>
          <a:prstGeom prst="rect">
            <a:avLst/>
          </a:prstGeom>
        </p:spPr>
      </p:pic>
      <p:pic>
        <p:nvPicPr>
          <p:cNvPr id="46" name="Graphic 45" descr="flag">
            <a:extLst>
              <a:ext uri="{FF2B5EF4-FFF2-40B4-BE49-F238E27FC236}">
                <a16:creationId xmlns:a16="http://schemas.microsoft.com/office/drawing/2014/main" id="{45D56C99-FDC2-7FAD-C85E-04813B73B7D4}"/>
              </a:ext>
            </a:extLst>
          </p:cNvPr>
          <p:cNvPicPr>
            <a:picLocks noChangeAspect="1"/>
          </p:cNvPicPr>
          <p:nvPr userDrawn="1"/>
        </p:nvPicPr>
        <p:blipFill>
          <a:blip r:embed="rId59">
            <a:extLst>
              <a:ext uri="{96DAC541-7B7A-43D3-8B79-37D633B846F1}">
                <asvg:svgBlip xmlns:asvg="http://schemas.microsoft.com/office/drawing/2016/SVG/main" r:embed="rId60"/>
              </a:ext>
            </a:extLst>
          </a:blip>
          <a:srcRect/>
          <a:stretch/>
        </p:blipFill>
        <p:spPr>
          <a:xfrm>
            <a:off x="9899545" y="1463708"/>
            <a:ext cx="411480" cy="411480"/>
          </a:xfrm>
          <a:prstGeom prst="rect">
            <a:avLst/>
          </a:prstGeom>
        </p:spPr>
      </p:pic>
      <p:pic>
        <p:nvPicPr>
          <p:cNvPr id="47" name="Graphic 46" descr="paper plane">
            <a:extLst>
              <a:ext uri="{FF2B5EF4-FFF2-40B4-BE49-F238E27FC236}">
                <a16:creationId xmlns:a16="http://schemas.microsoft.com/office/drawing/2014/main" id="{C70109F6-A7BF-96BC-5BA1-2FB35C6D9ED6}"/>
              </a:ext>
            </a:extLst>
          </p:cNvPr>
          <p:cNvPicPr>
            <a:picLocks noChangeAspect="1"/>
          </p:cNvPicPr>
          <p:nvPr userDrawn="1"/>
        </p:nvPicPr>
        <p:blipFill>
          <a:blip r:embed="rId61">
            <a:extLst>
              <a:ext uri="{96DAC541-7B7A-43D3-8B79-37D633B846F1}">
                <asvg:svgBlip xmlns:asvg="http://schemas.microsoft.com/office/drawing/2016/SVG/main" r:embed="rId62"/>
              </a:ext>
            </a:extLst>
          </a:blip>
          <a:srcRect/>
          <a:stretch/>
        </p:blipFill>
        <p:spPr>
          <a:xfrm>
            <a:off x="11004968" y="1463708"/>
            <a:ext cx="411480" cy="411480"/>
          </a:xfrm>
          <a:prstGeom prst="rect">
            <a:avLst/>
          </a:prstGeom>
        </p:spPr>
      </p:pic>
      <p:pic>
        <p:nvPicPr>
          <p:cNvPr id="48" name="Graphic 47" descr="strategy">
            <a:extLst>
              <a:ext uri="{FF2B5EF4-FFF2-40B4-BE49-F238E27FC236}">
                <a16:creationId xmlns:a16="http://schemas.microsoft.com/office/drawing/2014/main" id="{97591D90-C9C4-A601-EDAB-01FF2AE3900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9380329" y="1463708"/>
            <a:ext cx="411480" cy="411480"/>
          </a:xfrm>
          <a:prstGeom prst="rect">
            <a:avLst/>
          </a:prstGeom>
        </p:spPr>
      </p:pic>
      <p:pic>
        <p:nvPicPr>
          <p:cNvPr id="49" name="Graphic 48" descr="pin">
            <a:extLst>
              <a:ext uri="{FF2B5EF4-FFF2-40B4-BE49-F238E27FC236}">
                <a16:creationId xmlns:a16="http://schemas.microsoft.com/office/drawing/2014/main" id="{C920E071-B7F8-75A4-227E-CFD6C8F399D1}"/>
              </a:ext>
            </a:extLst>
          </p:cNvPr>
          <p:cNvPicPr>
            <a:picLocks noChangeAspect="1"/>
          </p:cNvPicPr>
          <p:nvPr userDrawn="1"/>
        </p:nvPicPr>
        <p:blipFill>
          <a:blip r:embed="rId65">
            <a:extLst>
              <a:ext uri="{96DAC541-7B7A-43D3-8B79-37D633B846F1}">
                <asvg:svgBlip xmlns:asvg="http://schemas.microsoft.com/office/drawing/2016/SVG/main" r:embed="rId66"/>
              </a:ext>
            </a:extLst>
          </a:blip>
          <a:srcRect/>
          <a:stretch/>
        </p:blipFill>
        <p:spPr>
          <a:xfrm>
            <a:off x="10418761" y="1463708"/>
            <a:ext cx="411480" cy="411480"/>
          </a:xfrm>
          <a:prstGeom prst="rect">
            <a:avLst/>
          </a:prstGeom>
        </p:spPr>
      </p:pic>
      <p:pic>
        <p:nvPicPr>
          <p:cNvPr id="50" name="Graphic 49" descr="process">
            <a:extLst>
              <a:ext uri="{FF2B5EF4-FFF2-40B4-BE49-F238E27FC236}">
                <a16:creationId xmlns:a16="http://schemas.microsoft.com/office/drawing/2014/main" id="{574C6CD9-5287-D759-912A-FB23874316D9}"/>
              </a:ext>
            </a:extLst>
          </p:cNvPr>
          <p:cNvPicPr>
            <a:picLocks noChangeAspect="1"/>
          </p:cNvPicPr>
          <p:nvPr userDrawn="1"/>
        </p:nvPicPr>
        <p:blipFill>
          <a:blip r:embed="rId67">
            <a:extLst>
              <a:ext uri="{96DAC541-7B7A-43D3-8B79-37D633B846F1}">
                <asvg:svgBlip xmlns:asvg="http://schemas.microsoft.com/office/drawing/2016/SVG/main" r:embed="rId68"/>
              </a:ext>
            </a:extLst>
          </a:blip>
          <a:srcRect/>
          <a:stretch/>
        </p:blipFill>
        <p:spPr>
          <a:xfrm>
            <a:off x="4195504" y="1463708"/>
            <a:ext cx="411480" cy="411480"/>
          </a:xfrm>
          <a:prstGeom prst="rect">
            <a:avLst/>
          </a:prstGeom>
        </p:spPr>
      </p:pic>
      <p:pic>
        <p:nvPicPr>
          <p:cNvPr id="51" name="Graphic 50" descr="products">
            <a:extLst>
              <a:ext uri="{FF2B5EF4-FFF2-40B4-BE49-F238E27FC236}">
                <a16:creationId xmlns:a16="http://schemas.microsoft.com/office/drawing/2014/main" id="{5A7D84E9-A8E5-2493-8852-A8D9FA1C6AB7}"/>
              </a:ext>
            </a:extLst>
          </p:cNvPr>
          <p:cNvPicPr>
            <a:picLocks noChangeAspect="1"/>
          </p:cNvPicPr>
          <p:nvPr userDrawn="1"/>
        </p:nvPicPr>
        <p:blipFill>
          <a:blip r:embed="rId69">
            <a:extLst>
              <a:ext uri="{96DAC541-7B7A-43D3-8B79-37D633B846F1}">
                <asvg:svgBlip xmlns:asvg="http://schemas.microsoft.com/office/drawing/2016/SVG/main" r:embed="rId70"/>
              </a:ext>
            </a:extLst>
          </a:blip>
          <a:srcRect/>
          <a:stretch/>
        </p:blipFill>
        <p:spPr>
          <a:xfrm>
            <a:off x="7304950" y="1463708"/>
            <a:ext cx="411480" cy="411480"/>
          </a:xfrm>
          <a:prstGeom prst="rect">
            <a:avLst/>
          </a:prstGeom>
        </p:spPr>
      </p:pic>
      <p:pic>
        <p:nvPicPr>
          <p:cNvPr id="52" name="Graphic 51" descr="sales">
            <a:extLst>
              <a:ext uri="{FF2B5EF4-FFF2-40B4-BE49-F238E27FC236}">
                <a16:creationId xmlns:a16="http://schemas.microsoft.com/office/drawing/2014/main" id="{1F3BF09D-ADDF-555D-F4F9-FE797B9BD63D}"/>
              </a:ext>
            </a:extLst>
          </p:cNvPr>
          <p:cNvPicPr>
            <a:picLocks noChangeAspect="1"/>
          </p:cNvPicPr>
          <p:nvPr userDrawn="1"/>
        </p:nvPicPr>
        <p:blipFill>
          <a:blip r:embed="rId71">
            <a:extLst>
              <a:ext uri="{96DAC541-7B7A-43D3-8B79-37D633B846F1}">
                <asvg:svgBlip xmlns:asvg="http://schemas.microsoft.com/office/drawing/2016/SVG/main" r:embed="rId72"/>
              </a:ext>
            </a:extLst>
          </a:blip>
          <a:srcRect/>
          <a:stretch/>
        </p:blipFill>
        <p:spPr>
          <a:xfrm>
            <a:off x="7823671" y="1463708"/>
            <a:ext cx="411480" cy="411480"/>
          </a:xfrm>
          <a:prstGeom prst="rect">
            <a:avLst/>
          </a:prstGeom>
        </p:spPr>
      </p:pic>
      <p:pic>
        <p:nvPicPr>
          <p:cNvPr id="53" name="Graphic 52" descr="protractor">
            <a:extLst>
              <a:ext uri="{FF2B5EF4-FFF2-40B4-BE49-F238E27FC236}">
                <a16:creationId xmlns:a16="http://schemas.microsoft.com/office/drawing/2014/main" id="{E33F8F88-9FDC-586D-559F-938EBBECC1AA}"/>
              </a:ext>
            </a:extLst>
          </p:cNvPr>
          <p:cNvPicPr>
            <a:picLocks noChangeAspect="1"/>
          </p:cNvPicPr>
          <p:nvPr userDrawn="1"/>
        </p:nvPicPr>
        <p:blipFill>
          <a:blip r:embed="rId73">
            <a:extLst>
              <a:ext uri="{96DAC541-7B7A-43D3-8B79-37D633B846F1}">
                <asvg:svgBlip xmlns:asvg="http://schemas.microsoft.com/office/drawing/2016/SVG/main" r:embed="rId74"/>
              </a:ext>
            </a:extLst>
          </a:blip>
          <a:srcRect/>
          <a:stretch/>
        </p:blipFill>
        <p:spPr>
          <a:xfrm>
            <a:off x="8342392" y="1463708"/>
            <a:ext cx="411480" cy="411480"/>
          </a:xfrm>
          <a:prstGeom prst="rect">
            <a:avLst/>
          </a:prstGeom>
        </p:spPr>
      </p:pic>
      <p:pic>
        <p:nvPicPr>
          <p:cNvPr id="54" name="Graphic 53" descr="puzzle">
            <a:extLst>
              <a:ext uri="{FF2B5EF4-FFF2-40B4-BE49-F238E27FC236}">
                <a16:creationId xmlns:a16="http://schemas.microsoft.com/office/drawing/2014/main" id="{9775D9E9-06B1-A65A-CFA6-7AD2EAC571CF}"/>
              </a:ext>
            </a:extLst>
          </p:cNvPr>
          <p:cNvPicPr>
            <a:picLocks noChangeAspect="1"/>
          </p:cNvPicPr>
          <p:nvPr userDrawn="1"/>
        </p:nvPicPr>
        <p:blipFill>
          <a:blip r:embed="rId75">
            <a:extLst>
              <a:ext uri="{96DAC541-7B7A-43D3-8B79-37D633B846F1}">
                <asvg:svgBlip xmlns:asvg="http://schemas.microsoft.com/office/drawing/2016/SVG/main" r:embed="rId76"/>
              </a:ext>
            </a:extLst>
          </a:blip>
          <a:srcRect/>
          <a:stretch/>
        </p:blipFill>
        <p:spPr>
          <a:xfrm>
            <a:off x="8861113" y="1463708"/>
            <a:ext cx="411480" cy="411480"/>
          </a:xfrm>
          <a:prstGeom prst="rect">
            <a:avLst/>
          </a:prstGeom>
        </p:spPr>
      </p:pic>
      <p:pic>
        <p:nvPicPr>
          <p:cNvPr id="55" name="Graphic 54" descr="phishing">
            <a:extLst>
              <a:ext uri="{FF2B5EF4-FFF2-40B4-BE49-F238E27FC236}">
                <a16:creationId xmlns:a16="http://schemas.microsoft.com/office/drawing/2014/main" id="{C7032838-F2C2-6B12-4038-87000F73631E}"/>
              </a:ext>
            </a:extLst>
          </p:cNvPr>
          <p:cNvPicPr>
            <a:picLocks noChangeAspect="1"/>
          </p:cNvPicPr>
          <p:nvPr userDrawn="1"/>
        </p:nvPicPr>
        <p:blipFill>
          <a:blip r:embed="rId77">
            <a:extLst>
              <a:ext uri="{96DAC541-7B7A-43D3-8B79-37D633B846F1}">
                <asvg:svgBlip xmlns:asvg="http://schemas.microsoft.com/office/drawing/2016/SVG/main" r:embed="rId78"/>
              </a:ext>
            </a:extLst>
          </a:blip>
          <a:srcRect/>
          <a:stretch/>
        </p:blipFill>
        <p:spPr>
          <a:xfrm>
            <a:off x="4222502" y="5991110"/>
            <a:ext cx="411480" cy="411480"/>
          </a:xfrm>
          <a:prstGeom prst="rect">
            <a:avLst/>
          </a:prstGeom>
        </p:spPr>
      </p:pic>
      <p:pic>
        <p:nvPicPr>
          <p:cNvPr id="56" name="Graphic 55" descr="information">
            <a:extLst>
              <a:ext uri="{FF2B5EF4-FFF2-40B4-BE49-F238E27FC236}">
                <a16:creationId xmlns:a16="http://schemas.microsoft.com/office/drawing/2014/main" id="{30BCAC02-0318-B478-560F-314534CED14E}"/>
              </a:ext>
            </a:extLst>
          </p:cNvPr>
          <p:cNvPicPr>
            <a:picLocks noChangeAspect="1"/>
          </p:cNvPicPr>
          <p:nvPr userDrawn="1"/>
        </p:nvPicPr>
        <p:blipFill>
          <a:blip r:embed="rId79">
            <a:extLst>
              <a:ext uri="{96DAC541-7B7A-43D3-8B79-37D633B846F1}">
                <asvg:svgBlip xmlns:asvg="http://schemas.microsoft.com/office/drawing/2016/SVG/main" r:embed="rId80"/>
              </a:ext>
            </a:extLst>
          </a:blip>
          <a:srcRect/>
          <a:stretch/>
        </p:blipFill>
        <p:spPr>
          <a:xfrm>
            <a:off x="4744230" y="5991110"/>
            <a:ext cx="411480" cy="411480"/>
          </a:xfrm>
          <a:prstGeom prst="rect">
            <a:avLst/>
          </a:prstGeom>
        </p:spPr>
      </p:pic>
      <p:pic>
        <p:nvPicPr>
          <p:cNvPr id="57" name="Graphic 56" descr="link">
            <a:extLst>
              <a:ext uri="{FF2B5EF4-FFF2-40B4-BE49-F238E27FC236}">
                <a16:creationId xmlns:a16="http://schemas.microsoft.com/office/drawing/2014/main" id="{18F75A02-D6F5-FCE9-4033-288A472BA9B9}"/>
              </a:ext>
            </a:extLst>
          </p:cNvPr>
          <p:cNvPicPr>
            <a:picLocks noChangeAspect="1"/>
          </p:cNvPicPr>
          <p:nvPr userDrawn="1"/>
        </p:nvPicPr>
        <p:blipFill>
          <a:blip r:embed="rId81">
            <a:extLst>
              <a:ext uri="{96DAC541-7B7A-43D3-8B79-37D633B846F1}">
                <asvg:svgBlip xmlns:asvg="http://schemas.microsoft.com/office/drawing/2016/SVG/main" r:embed="rId82"/>
              </a:ext>
            </a:extLst>
          </a:blip>
          <a:srcRect/>
          <a:stretch/>
        </p:blipFill>
        <p:spPr>
          <a:xfrm>
            <a:off x="5787686" y="5991110"/>
            <a:ext cx="411480" cy="411480"/>
          </a:xfrm>
          <a:prstGeom prst="rect">
            <a:avLst/>
          </a:prstGeom>
        </p:spPr>
      </p:pic>
      <p:pic>
        <p:nvPicPr>
          <p:cNvPr id="58" name="Graphic 57" descr="question">
            <a:extLst>
              <a:ext uri="{FF2B5EF4-FFF2-40B4-BE49-F238E27FC236}">
                <a16:creationId xmlns:a16="http://schemas.microsoft.com/office/drawing/2014/main" id="{8071A58C-740A-4E48-BA9D-3DE2043CD440}"/>
              </a:ext>
            </a:extLst>
          </p:cNvPr>
          <p:cNvPicPr>
            <a:picLocks noChangeAspect="1"/>
          </p:cNvPicPr>
          <p:nvPr userDrawn="1"/>
        </p:nvPicPr>
        <p:blipFill>
          <a:blip r:embed="rId83">
            <a:extLst>
              <a:ext uri="{96DAC541-7B7A-43D3-8B79-37D633B846F1}">
                <asvg:svgBlip xmlns:asvg="http://schemas.microsoft.com/office/drawing/2016/SVG/main" r:embed="rId84"/>
              </a:ext>
            </a:extLst>
          </a:blip>
          <a:srcRect/>
          <a:stretch/>
        </p:blipFill>
        <p:spPr>
          <a:xfrm>
            <a:off x="5265958" y="5991110"/>
            <a:ext cx="411480" cy="411480"/>
          </a:xfrm>
          <a:prstGeom prst="rect">
            <a:avLst/>
          </a:prstGeom>
        </p:spPr>
      </p:pic>
      <p:pic>
        <p:nvPicPr>
          <p:cNvPr id="59" name="Graphic 58" descr="warning">
            <a:extLst>
              <a:ext uri="{FF2B5EF4-FFF2-40B4-BE49-F238E27FC236}">
                <a16:creationId xmlns:a16="http://schemas.microsoft.com/office/drawing/2014/main" id="{FC3DE89F-4B3A-61A7-EF0F-4DAE2017D24D}"/>
              </a:ext>
            </a:extLst>
          </p:cNvPr>
          <p:cNvPicPr>
            <a:picLocks noChangeAspect="1"/>
          </p:cNvPicPr>
          <p:nvPr userDrawn="1"/>
        </p:nvPicPr>
        <p:blipFill>
          <a:blip r:embed="rId85">
            <a:extLst>
              <a:ext uri="{96DAC541-7B7A-43D3-8B79-37D633B846F1}">
                <asvg:svgBlip xmlns:asvg="http://schemas.microsoft.com/office/drawing/2016/SVG/main" r:embed="rId86"/>
              </a:ext>
            </a:extLst>
          </a:blip>
          <a:srcRect/>
          <a:stretch/>
        </p:blipFill>
        <p:spPr>
          <a:xfrm>
            <a:off x="6309414" y="5991110"/>
            <a:ext cx="411480" cy="411480"/>
          </a:xfrm>
          <a:prstGeom prst="rect">
            <a:avLst/>
          </a:prstGeom>
        </p:spPr>
      </p:pic>
      <p:pic>
        <p:nvPicPr>
          <p:cNvPr id="60" name="Graphic 59" descr="back">
            <a:extLst>
              <a:ext uri="{FF2B5EF4-FFF2-40B4-BE49-F238E27FC236}">
                <a16:creationId xmlns:a16="http://schemas.microsoft.com/office/drawing/2014/main" id="{73BA2EAD-B732-1594-A91F-BBE4292F3F0D}"/>
              </a:ext>
            </a:extLst>
          </p:cNvPr>
          <p:cNvPicPr>
            <a:picLocks noChangeAspect="1"/>
          </p:cNvPicPr>
          <p:nvPr userDrawn="1"/>
        </p:nvPicPr>
        <p:blipFill>
          <a:blip r:embed="rId87">
            <a:extLst>
              <a:ext uri="{96DAC541-7B7A-43D3-8B79-37D633B846F1}">
                <asvg:svgBlip xmlns:asvg="http://schemas.microsoft.com/office/drawing/2016/SVG/main" r:embed="rId88"/>
              </a:ext>
            </a:extLst>
          </a:blip>
          <a:srcRect/>
          <a:stretch/>
        </p:blipFill>
        <p:spPr>
          <a:xfrm>
            <a:off x="5238960" y="5425183"/>
            <a:ext cx="411480" cy="411480"/>
          </a:xfrm>
          <a:prstGeom prst="rect">
            <a:avLst/>
          </a:prstGeom>
        </p:spPr>
      </p:pic>
      <p:pic>
        <p:nvPicPr>
          <p:cNvPr id="61" name="Graphic 60" descr="arrrow down">
            <a:extLst>
              <a:ext uri="{FF2B5EF4-FFF2-40B4-BE49-F238E27FC236}">
                <a16:creationId xmlns:a16="http://schemas.microsoft.com/office/drawing/2014/main" id="{240EB784-F385-04C0-3465-19C0F2F82188}"/>
              </a:ext>
            </a:extLst>
          </p:cNvPr>
          <p:cNvPicPr>
            <a:picLocks noChangeAspect="1"/>
          </p:cNvPicPr>
          <p:nvPr userDrawn="1"/>
        </p:nvPicPr>
        <p:blipFill>
          <a:blip r:embed="rId89">
            <a:extLst>
              <a:ext uri="{96DAC541-7B7A-43D3-8B79-37D633B846F1}">
                <asvg:svgBlip xmlns:asvg="http://schemas.microsoft.com/office/drawing/2016/SVG/main" r:embed="rId90"/>
              </a:ext>
            </a:extLst>
          </a:blip>
          <a:srcRect/>
          <a:stretch/>
        </p:blipFill>
        <p:spPr>
          <a:xfrm>
            <a:off x="6282416" y="5425183"/>
            <a:ext cx="411480" cy="411480"/>
          </a:xfrm>
          <a:prstGeom prst="rect">
            <a:avLst/>
          </a:prstGeom>
        </p:spPr>
      </p:pic>
      <p:pic>
        <p:nvPicPr>
          <p:cNvPr id="62" name="Graphic 61" descr="forward">
            <a:extLst>
              <a:ext uri="{FF2B5EF4-FFF2-40B4-BE49-F238E27FC236}">
                <a16:creationId xmlns:a16="http://schemas.microsoft.com/office/drawing/2014/main" id="{4F3E1021-8222-D94D-2BA6-31CE84FBF0CC}"/>
              </a:ext>
            </a:extLst>
          </p:cNvPr>
          <p:cNvPicPr>
            <a:picLocks noChangeAspect="1"/>
          </p:cNvPicPr>
          <p:nvPr userDrawn="1"/>
        </p:nvPicPr>
        <p:blipFill>
          <a:blip r:embed="rId91">
            <a:extLst>
              <a:ext uri="{96DAC541-7B7A-43D3-8B79-37D633B846F1}">
                <asvg:svgBlip xmlns:asvg="http://schemas.microsoft.com/office/drawing/2016/SVG/main" r:embed="rId92"/>
              </a:ext>
            </a:extLst>
          </a:blip>
          <a:srcRect/>
          <a:stretch/>
        </p:blipFill>
        <p:spPr>
          <a:xfrm>
            <a:off x="5760688" y="5425183"/>
            <a:ext cx="411480" cy="411480"/>
          </a:xfrm>
          <a:prstGeom prst="rect">
            <a:avLst/>
          </a:prstGeom>
        </p:spPr>
      </p:pic>
      <p:pic>
        <p:nvPicPr>
          <p:cNvPr id="63" name="Graphic 62" descr="arrow right">
            <a:extLst>
              <a:ext uri="{FF2B5EF4-FFF2-40B4-BE49-F238E27FC236}">
                <a16:creationId xmlns:a16="http://schemas.microsoft.com/office/drawing/2014/main" id="{B7AFC1F7-5909-13A4-2164-F4B9D28404EE}"/>
              </a:ext>
            </a:extLst>
          </p:cNvPr>
          <p:cNvPicPr>
            <a:picLocks noChangeAspect="1"/>
          </p:cNvPicPr>
          <p:nvPr userDrawn="1"/>
        </p:nvPicPr>
        <p:blipFill>
          <a:blip r:embed="rId93">
            <a:extLst>
              <a:ext uri="{96DAC541-7B7A-43D3-8B79-37D633B846F1}">
                <asvg:svgBlip xmlns:asvg="http://schemas.microsoft.com/office/drawing/2016/SVG/main" r:embed="rId94"/>
              </a:ext>
            </a:extLst>
          </a:blip>
          <a:srcRect/>
          <a:stretch/>
        </p:blipFill>
        <p:spPr>
          <a:xfrm>
            <a:off x="7325872" y="5425183"/>
            <a:ext cx="411480" cy="411480"/>
          </a:xfrm>
          <a:prstGeom prst="rect">
            <a:avLst/>
          </a:prstGeom>
        </p:spPr>
      </p:pic>
      <p:pic>
        <p:nvPicPr>
          <p:cNvPr id="128" name="Graphic 127" descr="arrow up">
            <a:extLst>
              <a:ext uri="{FF2B5EF4-FFF2-40B4-BE49-F238E27FC236}">
                <a16:creationId xmlns:a16="http://schemas.microsoft.com/office/drawing/2014/main" id="{8AB11139-4EBE-D5F9-BE35-8845C4E26553}"/>
              </a:ext>
            </a:extLst>
          </p:cNvPr>
          <p:cNvPicPr>
            <a:picLocks noChangeAspect="1"/>
          </p:cNvPicPr>
          <p:nvPr userDrawn="1"/>
        </p:nvPicPr>
        <p:blipFill>
          <a:blip r:embed="rId95">
            <a:extLst>
              <a:ext uri="{96DAC541-7B7A-43D3-8B79-37D633B846F1}">
                <asvg:svgBlip xmlns:asvg="http://schemas.microsoft.com/office/drawing/2016/SVG/main" r:embed="rId96"/>
              </a:ext>
            </a:extLst>
          </a:blip>
          <a:srcRect/>
          <a:stretch/>
        </p:blipFill>
        <p:spPr>
          <a:xfrm>
            <a:off x="7847600" y="5425183"/>
            <a:ext cx="411480" cy="411480"/>
          </a:xfrm>
          <a:prstGeom prst="rect">
            <a:avLst/>
          </a:prstGeom>
        </p:spPr>
      </p:pic>
      <p:pic>
        <p:nvPicPr>
          <p:cNvPr id="129" name="Graphic 128" descr="multiply">
            <a:extLst>
              <a:ext uri="{FF2B5EF4-FFF2-40B4-BE49-F238E27FC236}">
                <a16:creationId xmlns:a16="http://schemas.microsoft.com/office/drawing/2014/main" id="{D1BE38CB-D261-8B8C-DC14-9D58FF6747DC}"/>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a:off x="9412784" y="5425183"/>
            <a:ext cx="411480" cy="411480"/>
          </a:xfrm>
          <a:prstGeom prst="rect">
            <a:avLst/>
          </a:prstGeom>
        </p:spPr>
      </p:pic>
      <p:pic>
        <p:nvPicPr>
          <p:cNvPr id="130" name="Graphic 129" descr="download">
            <a:extLst>
              <a:ext uri="{FF2B5EF4-FFF2-40B4-BE49-F238E27FC236}">
                <a16:creationId xmlns:a16="http://schemas.microsoft.com/office/drawing/2014/main" id="{8F16441A-4AF5-AE69-716A-635AAB862943}"/>
              </a:ext>
            </a:extLst>
          </p:cNvPr>
          <p:cNvPicPr>
            <a:picLocks noChangeAspect="1"/>
          </p:cNvPicPr>
          <p:nvPr userDrawn="1"/>
        </p:nvPicPr>
        <p:blipFill>
          <a:blip r:embed="rId99">
            <a:extLst>
              <a:ext uri="{96DAC541-7B7A-43D3-8B79-37D633B846F1}">
                <asvg:svgBlip xmlns:asvg="http://schemas.microsoft.com/office/drawing/2016/SVG/main" r:embed="rId100"/>
              </a:ext>
            </a:extLst>
          </a:blip>
          <a:srcRect/>
          <a:stretch/>
        </p:blipFill>
        <p:spPr>
          <a:xfrm>
            <a:off x="3700774" y="5991110"/>
            <a:ext cx="411480" cy="411480"/>
          </a:xfrm>
          <a:prstGeom prst="rect">
            <a:avLst/>
          </a:prstGeom>
        </p:spPr>
      </p:pic>
      <p:pic>
        <p:nvPicPr>
          <p:cNvPr id="131" name="Graphic 130" descr="minus">
            <a:extLst>
              <a:ext uri="{FF2B5EF4-FFF2-40B4-BE49-F238E27FC236}">
                <a16:creationId xmlns:a16="http://schemas.microsoft.com/office/drawing/2014/main" id="{0D7F82C2-1451-5D95-2E7B-2D5BA8832829}"/>
              </a:ext>
            </a:extLst>
          </p:cNvPr>
          <p:cNvPicPr>
            <a:picLocks noChangeAspect="1"/>
          </p:cNvPicPr>
          <p:nvPr userDrawn="1"/>
        </p:nvPicPr>
        <p:blipFill>
          <a:blip r:embed="rId101">
            <a:extLst>
              <a:ext uri="{96DAC541-7B7A-43D3-8B79-37D633B846F1}">
                <asvg:svgBlip xmlns:asvg="http://schemas.microsoft.com/office/drawing/2016/SVG/main" r:embed="rId102"/>
              </a:ext>
            </a:extLst>
          </a:blip>
          <a:srcRect/>
          <a:stretch/>
        </p:blipFill>
        <p:spPr>
          <a:xfrm>
            <a:off x="8891056" y="5425183"/>
            <a:ext cx="411480" cy="411480"/>
          </a:xfrm>
          <a:prstGeom prst="rect">
            <a:avLst/>
          </a:prstGeom>
        </p:spPr>
      </p:pic>
      <p:pic>
        <p:nvPicPr>
          <p:cNvPr id="132" name="Graphic 131" descr="menu">
            <a:extLst>
              <a:ext uri="{FF2B5EF4-FFF2-40B4-BE49-F238E27FC236}">
                <a16:creationId xmlns:a16="http://schemas.microsoft.com/office/drawing/2014/main" id="{DBE5B7A2-722A-B9CA-FB88-82DA9D94057A}"/>
              </a:ext>
            </a:extLst>
          </p:cNvPr>
          <p:cNvPicPr>
            <a:picLocks noChangeAspect="1"/>
          </p:cNvPicPr>
          <p:nvPr userDrawn="1"/>
        </p:nvPicPr>
        <p:blipFill>
          <a:blip r:embed="rId103">
            <a:extLst>
              <a:ext uri="{96DAC541-7B7A-43D3-8B79-37D633B846F1}">
                <asvg:svgBlip xmlns:asvg="http://schemas.microsoft.com/office/drawing/2016/SVG/main" r:embed="rId104"/>
              </a:ext>
            </a:extLst>
          </a:blip>
          <a:srcRect/>
          <a:stretch/>
        </p:blipFill>
        <p:spPr>
          <a:xfrm>
            <a:off x="9934512" y="5425183"/>
            <a:ext cx="411480" cy="411480"/>
          </a:xfrm>
          <a:prstGeom prst="rect">
            <a:avLst/>
          </a:prstGeom>
        </p:spPr>
      </p:pic>
      <p:pic>
        <p:nvPicPr>
          <p:cNvPr id="133" name="Graphic 132" descr="new window">
            <a:extLst>
              <a:ext uri="{FF2B5EF4-FFF2-40B4-BE49-F238E27FC236}">
                <a16:creationId xmlns:a16="http://schemas.microsoft.com/office/drawing/2014/main" id="{1AF6C7AD-B942-6468-16EF-493958DC5402}"/>
              </a:ext>
            </a:extLst>
          </p:cNvPr>
          <p:cNvPicPr>
            <a:picLocks noChangeAspect="1"/>
          </p:cNvPicPr>
          <p:nvPr userDrawn="1"/>
        </p:nvPicPr>
        <p:blipFill>
          <a:blip r:embed="rId105">
            <a:extLst>
              <a:ext uri="{96DAC541-7B7A-43D3-8B79-37D633B846F1}">
                <asvg:svgBlip xmlns:asvg="http://schemas.microsoft.com/office/drawing/2016/SVG/main" r:embed="rId106"/>
              </a:ext>
            </a:extLst>
          </a:blip>
          <a:srcRect/>
          <a:stretch/>
        </p:blipFill>
        <p:spPr>
          <a:xfrm>
            <a:off x="10977968" y="5425183"/>
            <a:ext cx="411480" cy="411480"/>
          </a:xfrm>
          <a:prstGeom prst="rect">
            <a:avLst/>
          </a:prstGeom>
        </p:spPr>
      </p:pic>
      <p:pic>
        <p:nvPicPr>
          <p:cNvPr id="134" name="Graphic 133" descr="reload">
            <a:extLst>
              <a:ext uri="{FF2B5EF4-FFF2-40B4-BE49-F238E27FC236}">
                <a16:creationId xmlns:a16="http://schemas.microsoft.com/office/drawing/2014/main" id="{6191BD3F-A1A4-682B-0A95-CEBC29846E65}"/>
              </a:ext>
            </a:extLst>
          </p:cNvPr>
          <p:cNvPicPr>
            <a:picLocks noChangeAspect="1"/>
          </p:cNvPicPr>
          <p:nvPr userDrawn="1"/>
        </p:nvPicPr>
        <p:blipFill>
          <a:blip r:embed="rId107">
            <a:extLst>
              <a:ext uri="{96DAC541-7B7A-43D3-8B79-37D633B846F1}">
                <asvg:svgBlip xmlns:asvg="http://schemas.microsoft.com/office/drawing/2016/SVG/main" r:embed="rId108"/>
              </a:ext>
            </a:extLst>
          </a:blip>
          <a:srcRect/>
          <a:stretch/>
        </p:blipFill>
        <p:spPr>
          <a:xfrm>
            <a:off x="4717232" y="5425183"/>
            <a:ext cx="411480" cy="411480"/>
          </a:xfrm>
          <a:prstGeom prst="rect">
            <a:avLst/>
          </a:prstGeom>
        </p:spPr>
      </p:pic>
      <p:pic>
        <p:nvPicPr>
          <p:cNvPr id="135" name="Graphic 134" descr="tick">
            <a:extLst>
              <a:ext uri="{FF2B5EF4-FFF2-40B4-BE49-F238E27FC236}">
                <a16:creationId xmlns:a16="http://schemas.microsoft.com/office/drawing/2014/main" id="{EA9C5C8D-FB65-DDD7-831C-CDAB498B542D}"/>
              </a:ext>
            </a:extLst>
          </p:cNvPr>
          <p:cNvPicPr>
            <a:picLocks noChangeAspect="1"/>
          </p:cNvPicPr>
          <p:nvPr userDrawn="1"/>
        </p:nvPicPr>
        <p:blipFill>
          <a:blip r:embed="rId109">
            <a:extLst>
              <a:ext uri="{96DAC541-7B7A-43D3-8B79-37D633B846F1}">
                <asvg:svgBlip xmlns:asvg="http://schemas.microsoft.com/office/drawing/2016/SVG/main" r:embed="rId110"/>
              </a:ext>
            </a:extLst>
          </a:blip>
          <a:srcRect/>
          <a:stretch/>
        </p:blipFill>
        <p:spPr>
          <a:xfrm>
            <a:off x="4195504" y="5443744"/>
            <a:ext cx="411480" cy="411480"/>
          </a:xfrm>
          <a:prstGeom prst="rect">
            <a:avLst/>
          </a:prstGeom>
        </p:spPr>
      </p:pic>
      <p:pic>
        <p:nvPicPr>
          <p:cNvPr id="136" name="Graphic 135" descr="plus">
            <a:extLst>
              <a:ext uri="{FF2B5EF4-FFF2-40B4-BE49-F238E27FC236}">
                <a16:creationId xmlns:a16="http://schemas.microsoft.com/office/drawing/2014/main" id="{CB6AD463-16A1-BA1F-55FD-8CAE5BB1149B}"/>
              </a:ext>
            </a:extLst>
          </p:cNvPr>
          <p:cNvPicPr>
            <a:picLocks noChangeAspect="1"/>
          </p:cNvPicPr>
          <p:nvPr userDrawn="1"/>
        </p:nvPicPr>
        <p:blipFill>
          <a:blip r:embed="rId111">
            <a:extLst>
              <a:ext uri="{96DAC541-7B7A-43D3-8B79-37D633B846F1}">
                <asvg:svgBlip xmlns:asvg="http://schemas.microsoft.com/office/drawing/2016/SVG/main" r:embed="rId112"/>
              </a:ext>
            </a:extLst>
          </a:blip>
          <a:srcRect/>
          <a:stretch/>
        </p:blipFill>
        <p:spPr>
          <a:xfrm>
            <a:off x="8369328" y="5425183"/>
            <a:ext cx="411480" cy="411480"/>
          </a:xfrm>
          <a:prstGeom prst="rect">
            <a:avLst/>
          </a:prstGeom>
        </p:spPr>
      </p:pic>
      <p:pic>
        <p:nvPicPr>
          <p:cNvPr id="137" name="Graphic 136" descr="wifi">
            <a:extLst>
              <a:ext uri="{FF2B5EF4-FFF2-40B4-BE49-F238E27FC236}">
                <a16:creationId xmlns:a16="http://schemas.microsoft.com/office/drawing/2014/main" id="{5E63B689-1042-0237-3292-E7494398413D}"/>
              </a:ext>
            </a:extLst>
          </p:cNvPr>
          <p:cNvPicPr>
            <a:picLocks noChangeAspect="1"/>
          </p:cNvPicPr>
          <p:nvPr userDrawn="1"/>
        </p:nvPicPr>
        <p:blipFill>
          <a:blip r:embed="rId113">
            <a:extLst>
              <a:ext uri="{96DAC541-7B7A-43D3-8B79-37D633B846F1}">
                <asvg:svgBlip xmlns:asvg="http://schemas.microsoft.com/office/drawing/2016/SVG/main" r:embed="rId114"/>
              </a:ext>
            </a:extLst>
          </a:blip>
          <a:srcRect/>
          <a:stretch/>
        </p:blipFill>
        <p:spPr>
          <a:xfrm>
            <a:off x="10456240" y="5425183"/>
            <a:ext cx="411480" cy="411480"/>
          </a:xfrm>
          <a:prstGeom prst="rect">
            <a:avLst/>
          </a:prstGeom>
        </p:spPr>
      </p:pic>
      <p:pic>
        <p:nvPicPr>
          <p:cNvPr id="138" name="Graphic 137" descr="arrow left">
            <a:extLst>
              <a:ext uri="{FF2B5EF4-FFF2-40B4-BE49-F238E27FC236}">
                <a16:creationId xmlns:a16="http://schemas.microsoft.com/office/drawing/2014/main" id="{DF0D39FA-84CD-8597-7079-390C03D9ABE9}"/>
              </a:ext>
            </a:extLst>
          </p:cNvPr>
          <p:cNvPicPr>
            <a:picLocks noChangeAspect="1"/>
          </p:cNvPicPr>
          <p:nvPr userDrawn="1"/>
        </p:nvPicPr>
        <p:blipFill>
          <a:blip r:embed="rId115">
            <a:extLst>
              <a:ext uri="{96DAC541-7B7A-43D3-8B79-37D633B846F1}">
                <asvg:svgBlip xmlns:asvg="http://schemas.microsoft.com/office/drawing/2016/SVG/main" r:embed="rId116"/>
              </a:ext>
            </a:extLst>
          </a:blip>
          <a:srcRect/>
          <a:stretch/>
        </p:blipFill>
        <p:spPr>
          <a:xfrm>
            <a:off x="6804144" y="5425183"/>
            <a:ext cx="411480" cy="411480"/>
          </a:xfrm>
          <a:prstGeom prst="rect">
            <a:avLst/>
          </a:prstGeom>
        </p:spPr>
      </p:pic>
      <p:pic>
        <p:nvPicPr>
          <p:cNvPr id="139" name="Graphic 138" descr="zip folder">
            <a:extLst>
              <a:ext uri="{FF2B5EF4-FFF2-40B4-BE49-F238E27FC236}">
                <a16:creationId xmlns:a16="http://schemas.microsoft.com/office/drawing/2014/main" id="{4DAE2BF6-CC46-23BB-46C3-B85084E6DE1C}"/>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a:off x="6309414" y="4859258"/>
            <a:ext cx="411480" cy="411480"/>
          </a:xfrm>
          <a:prstGeom prst="rect">
            <a:avLst/>
          </a:prstGeom>
        </p:spPr>
      </p:pic>
      <p:pic>
        <p:nvPicPr>
          <p:cNvPr id="140" name="Graphic 139" descr="chatbot">
            <a:extLst>
              <a:ext uri="{FF2B5EF4-FFF2-40B4-BE49-F238E27FC236}">
                <a16:creationId xmlns:a16="http://schemas.microsoft.com/office/drawing/2014/main" id="{1E42FBB9-8640-3107-EEDB-4B3337A5EB22}"/>
              </a:ext>
            </a:extLst>
          </p:cNvPr>
          <p:cNvPicPr>
            <a:picLocks noChangeAspect="1"/>
          </p:cNvPicPr>
          <p:nvPr userDrawn="1"/>
        </p:nvPicPr>
        <p:blipFill>
          <a:blip r:embed="rId119">
            <a:extLst>
              <a:ext uri="{96DAC541-7B7A-43D3-8B79-37D633B846F1}">
                <asvg:svgBlip xmlns:asvg="http://schemas.microsoft.com/office/drawing/2016/SVG/main" r:embed="rId120"/>
              </a:ext>
            </a:extLst>
          </a:blip>
          <a:srcRect/>
          <a:stretch/>
        </p:blipFill>
        <p:spPr>
          <a:xfrm>
            <a:off x="5265958" y="4859258"/>
            <a:ext cx="411480" cy="411480"/>
          </a:xfrm>
          <a:prstGeom prst="rect">
            <a:avLst/>
          </a:prstGeom>
        </p:spPr>
      </p:pic>
      <p:pic>
        <p:nvPicPr>
          <p:cNvPr id="141" name="Graphic 140" descr="back exit">
            <a:extLst>
              <a:ext uri="{FF2B5EF4-FFF2-40B4-BE49-F238E27FC236}">
                <a16:creationId xmlns:a16="http://schemas.microsoft.com/office/drawing/2014/main" id="{88746378-DA4E-B887-7DEE-05D9CB13DF39}"/>
              </a:ext>
            </a:extLst>
          </p:cNvPr>
          <p:cNvPicPr>
            <a:picLocks noChangeAspect="1"/>
          </p:cNvPicPr>
          <p:nvPr userDrawn="1"/>
        </p:nvPicPr>
        <p:blipFill>
          <a:blip r:embed="rId121">
            <a:extLst>
              <a:ext uri="{96DAC541-7B7A-43D3-8B79-37D633B846F1}">
                <asvg:svgBlip xmlns:asvg="http://schemas.microsoft.com/office/drawing/2016/SVG/main" r:embed="rId122"/>
              </a:ext>
            </a:extLst>
          </a:blip>
          <a:srcRect/>
          <a:stretch/>
        </p:blipFill>
        <p:spPr>
          <a:xfrm>
            <a:off x="3633273" y="5425183"/>
            <a:ext cx="411480" cy="411480"/>
          </a:xfrm>
          <a:prstGeom prst="rect">
            <a:avLst/>
          </a:prstGeom>
        </p:spPr>
      </p:pic>
      <p:pic>
        <p:nvPicPr>
          <p:cNvPr id="142" name="Graphic 141" descr="AI">
            <a:extLst>
              <a:ext uri="{FF2B5EF4-FFF2-40B4-BE49-F238E27FC236}">
                <a16:creationId xmlns:a16="http://schemas.microsoft.com/office/drawing/2014/main" id="{7B80FF17-8CE1-A0EF-BF0B-B6D6AE97A279}"/>
              </a:ext>
            </a:extLst>
          </p:cNvPr>
          <p:cNvPicPr>
            <a:picLocks noChangeAspect="1"/>
          </p:cNvPicPr>
          <p:nvPr userDrawn="1"/>
        </p:nvPicPr>
        <p:blipFill>
          <a:blip r:embed="rId123">
            <a:extLst>
              <a:ext uri="{96DAC541-7B7A-43D3-8B79-37D633B846F1}">
                <asvg:svgBlip xmlns:asvg="http://schemas.microsoft.com/office/drawing/2016/SVG/main" r:embed="rId124"/>
              </a:ext>
            </a:extLst>
          </a:blip>
          <a:srcRect/>
          <a:stretch/>
        </p:blipFill>
        <p:spPr>
          <a:xfrm>
            <a:off x="4744230" y="4859258"/>
            <a:ext cx="411480" cy="411480"/>
          </a:xfrm>
          <a:prstGeom prst="rect">
            <a:avLst/>
          </a:prstGeom>
        </p:spPr>
      </p:pic>
      <p:pic>
        <p:nvPicPr>
          <p:cNvPr id="143" name="Graphic 142" descr="bug">
            <a:extLst>
              <a:ext uri="{FF2B5EF4-FFF2-40B4-BE49-F238E27FC236}">
                <a16:creationId xmlns:a16="http://schemas.microsoft.com/office/drawing/2014/main" id="{5D791104-5861-0213-7103-D94DDD3ED607}"/>
              </a:ext>
            </a:extLst>
          </p:cNvPr>
          <p:cNvPicPr>
            <a:picLocks noChangeAspect="1"/>
          </p:cNvPicPr>
          <p:nvPr userDrawn="1"/>
        </p:nvPicPr>
        <p:blipFill>
          <a:blip r:embed="rId125">
            <a:extLst>
              <a:ext uri="{96DAC541-7B7A-43D3-8B79-37D633B846F1}">
                <asvg:svgBlip xmlns:asvg="http://schemas.microsoft.com/office/drawing/2016/SVG/main" r:embed="rId126"/>
              </a:ext>
            </a:extLst>
          </a:blip>
          <a:srcRect/>
          <a:stretch/>
        </p:blipFill>
        <p:spPr>
          <a:xfrm>
            <a:off x="5787686" y="4859258"/>
            <a:ext cx="411480" cy="411480"/>
          </a:xfrm>
          <a:prstGeom prst="rect">
            <a:avLst/>
          </a:prstGeom>
        </p:spPr>
      </p:pic>
      <p:pic>
        <p:nvPicPr>
          <p:cNvPr id="144" name="Graphic 143" descr="cloud activity">
            <a:extLst>
              <a:ext uri="{FF2B5EF4-FFF2-40B4-BE49-F238E27FC236}">
                <a16:creationId xmlns:a16="http://schemas.microsoft.com/office/drawing/2014/main" id="{DBA23614-ABF6-858E-A5DA-91676EBEEAD4}"/>
              </a:ext>
            </a:extLst>
          </p:cNvPr>
          <p:cNvPicPr>
            <a:picLocks noChangeAspect="1"/>
          </p:cNvPicPr>
          <p:nvPr userDrawn="1"/>
        </p:nvPicPr>
        <p:blipFill>
          <a:blip r:embed="rId127">
            <a:extLst>
              <a:ext uri="{96DAC541-7B7A-43D3-8B79-37D633B846F1}">
                <asvg:svgBlip xmlns:asvg="http://schemas.microsoft.com/office/drawing/2016/SVG/main" r:embed="rId128"/>
              </a:ext>
            </a:extLst>
          </a:blip>
          <a:srcRect/>
          <a:stretch/>
        </p:blipFill>
        <p:spPr>
          <a:xfrm>
            <a:off x="8396326" y="4859258"/>
            <a:ext cx="411480" cy="411480"/>
          </a:xfrm>
          <a:prstGeom prst="rect">
            <a:avLst/>
          </a:prstGeom>
        </p:spPr>
      </p:pic>
      <p:pic>
        <p:nvPicPr>
          <p:cNvPr id="145" name="Graphic 144" descr="cog">
            <a:extLst>
              <a:ext uri="{FF2B5EF4-FFF2-40B4-BE49-F238E27FC236}">
                <a16:creationId xmlns:a16="http://schemas.microsoft.com/office/drawing/2014/main" id="{39803BA8-4206-CA7A-E3C1-7D8612AB07AA}"/>
              </a:ext>
            </a:extLst>
          </p:cNvPr>
          <p:cNvPicPr>
            <a:picLocks noChangeAspect="1"/>
          </p:cNvPicPr>
          <p:nvPr userDrawn="1"/>
        </p:nvPicPr>
        <p:blipFill>
          <a:blip r:embed="rId129">
            <a:extLst>
              <a:ext uri="{96DAC541-7B7A-43D3-8B79-37D633B846F1}">
                <asvg:svgBlip xmlns:asvg="http://schemas.microsoft.com/office/drawing/2016/SVG/main" r:embed="rId130"/>
              </a:ext>
            </a:extLst>
          </a:blip>
          <a:srcRect/>
          <a:stretch/>
        </p:blipFill>
        <p:spPr>
          <a:xfrm>
            <a:off x="6831142" y="4859258"/>
            <a:ext cx="411480" cy="411480"/>
          </a:xfrm>
          <a:prstGeom prst="rect">
            <a:avLst/>
          </a:prstGeom>
        </p:spPr>
      </p:pic>
      <p:pic>
        <p:nvPicPr>
          <p:cNvPr id="146" name="Graphic 145" descr="home">
            <a:extLst>
              <a:ext uri="{FF2B5EF4-FFF2-40B4-BE49-F238E27FC236}">
                <a16:creationId xmlns:a16="http://schemas.microsoft.com/office/drawing/2014/main" id="{96B24EF8-877C-3522-B96D-3E888710CD6E}"/>
              </a:ext>
            </a:extLst>
          </p:cNvPr>
          <p:cNvPicPr>
            <a:picLocks noChangeAspect="1"/>
          </p:cNvPicPr>
          <p:nvPr userDrawn="1"/>
        </p:nvPicPr>
        <p:blipFill>
          <a:blip r:embed="rId131">
            <a:extLst>
              <a:ext uri="{96DAC541-7B7A-43D3-8B79-37D633B846F1}">
                <asvg:svgBlip xmlns:asvg="http://schemas.microsoft.com/office/drawing/2016/SVG/main" r:embed="rId132"/>
              </a:ext>
            </a:extLst>
          </a:blip>
          <a:srcRect/>
          <a:stretch/>
        </p:blipFill>
        <p:spPr>
          <a:xfrm>
            <a:off x="4222502" y="4859258"/>
            <a:ext cx="411480" cy="411480"/>
          </a:xfrm>
          <a:prstGeom prst="rect">
            <a:avLst/>
          </a:prstGeom>
        </p:spPr>
      </p:pic>
      <p:pic>
        <p:nvPicPr>
          <p:cNvPr id="147" name="Graphic 146" descr="unlocked">
            <a:extLst>
              <a:ext uri="{FF2B5EF4-FFF2-40B4-BE49-F238E27FC236}">
                <a16:creationId xmlns:a16="http://schemas.microsoft.com/office/drawing/2014/main" id="{6A50F052-700F-7447-D160-C532DBBFEEB2}"/>
              </a:ext>
            </a:extLst>
          </p:cNvPr>
          <p:cNvPicPr>
            <a:picLocks noChangeAspect="1"/>
          </p:cNvPicPr>
          <p:nvPr userDrawn="1"/>
        </p:nvPicPr>
        <p:blipFill>
          <a:blip r:embed="rId133">
            <a:extLst>
              <a:ext uri="{96DAC541-7B7A-43D3-8B79-37D633B846F1}">
                <asvg:svgBlip xmlns:asvg="http://schemas.microsoft.com/office/drawing/2016/SVG/main" r:embed="rId134"/>
              </a:ext>
            </a:extLst>
          </a:blip>
          <a:srcRect/>
          <a:stretch/>
        </p:blipFill>
        <p:spPr>
          <a:xfrm>
            <a:off x="7352870" y="4859258"/>
            <a:ext cx="411480" cy="411480"/>
          </a:xfrm>
          <a:prstGeom prst="rect">
            <a:avLst/>
          </a:prstGeom>
        </p:spPr>
      </p:pic>
      <p:pic>
        <p:nvPicPr>
          <p:cNvPr id="148" name="Graphic 147" descr="menu left">
            <a:extLst>
              <a:ext uri="{FF2B5EF4-FFF2-40B4-BE49-F238E27FC236}">
                <a16:creationId xmlns:a16="http://schemas.microsoft.com/office/drawing/2014/main" id="{8D08403E-149B-9601-238F-27C46029E3D4}"/>
              </a:ext>
            </a:extLst>
          </p:cNvPr>
          <p:cNvPicPr>
            <a:picLocks noChangeAspect="1"/>
          </p:cNvPicPr>
          <p:nvPr userDrawn="1"/>
        </p:nvPicPr>
        <p:blipFill>
          <a:blip r:embed="rId135">
            <a:extLst>
              <a:ext uri="{96DAC541-7B7A-43D3-8B79-37D633B846F1}">
                <asvg:svgBlip xmlns:asvg="http://schemas.microsoft.com/office/drawing/2016/SVG/main" r:embed="rId136"/>
              </a:ext>
            </a:extLst>
          </a:blip>
          <a:srcRect/>
          <a:stretch/>
        </p:blipFill>
        <p:spPr>
          <a:xfrm>
            <a:off x="10483238" y="4859258"/>
            <a:ext cx="411480" cy="411480"/>
          </a:xfrm>
          <a:prstGeom prst="rect">
            <a:avLst/>
          </a:prstGeom>
        </p:spPr>
      </p:pic>
      <p:pic>
        <p:nvPicPr>
          <p:cNvPr id="149" name="Graphic 148" descr="new window">
            <a:extLst>
              <a:ext uri="{FF2B5EF4-FFF2-40B4-BE49-F238E27FC236}">
                <a16:creationId xmlns:a16="http://schemas.microsoft.com/office/drawing/2014/main" id="{198EB4D3-1721-9110-8055-39A5257C5628}"/>
              </a:ext>
            </a:extLst>
          </p:cNvPr>
          <p:cNvPicPr>
            <a:picLocks noChangeAspect="1"/>
          </p:cNvPicPr>
          <p:nvPr userDrawn="1"/>
        </p:nvPicPr>
        <p:blipFill>
          <a:blip r:embed="rId137">
            <a:extLst>
              <a:ext uri="{96DAC541-7B7A-43D3-8B79-37D633B846F1}">
                <asvg:svgBlip xmlns:asvg="http://schemas.microsoft.com/office/drawing/2016/SVG/main" r:embed="rId138"/>
              </a:ext>
            </a:extLst>
          </a:blip>
          <a:srcRect/>
          <a:stretch/>
        </p:blipFill>
        <p:spPr>
          <a:xfrm>
            <a:off x="9439782" y="4859258"/>
            <a:ext cx="411480" cy="411480"/>
          </a:xfrm>
          <a:prstGeom prst="rect">
            <a:avLst/>
          </a:prstGeom>
        </p:spPr>
      </p:pic>
      <p:pic>
        <p:nvPicPr>
          <p:cNvPr id="150" name="Graphic 149" descr="locked">
            <a:extLst>
              <a:ext uri="{FF2B5EF4-FFF2-40B4-BE49-F238E27FC236}">
                <a16:creationId xmlns:a16="http://schemas.microsoft.com/office/drawing/2014/main" id="{7C667B51-A98E-986D-08AE-4F0691BF1DC1}"/>
              </a:ext>
            </a:extLst>
          </p:cNvPr>
          <p:cNvPicPr>
            <a:picLocks noChangeAspect="1"/>
          </p:cNvPicPr>
          <p:nvPr userDrawn="1"/>
        </p:nvPicPr>
        <p:blipFill>
          <a:blip r:embed="rId139">
            <a:extLst>
              <a:ext uri="{96DAC541-7B7A-43D3-8B79-37D633B846F1}">
                <asvg:svgBlip xmlns:asvg="http://schemas.microsoft.com/office/drawing/2016/SVG/main" r:embed="rId140"/>
              </a:ext>
            </a:extLst>
          </a:blip>
          <a:srcRect/>
          <a:stretch/>
        </p:blipFill>
        <p:spPr>
          <a:xfrm>
            <a:off x="7874598" y="4859258"/>
            <a:ext cx="411480" cy="411480"/>
          </a:xfrm>
          <a:prstGeom prst="rect">
            <a:avLst/>
          </a:prstGeom>
        </p:spPr>
      </p:pic>
      <p:pic>
        <p:nvPicPr>
          <p:cNvPr id="151" name="Graphic 150" descr="phishing email">
            <a:extLst>
              <a:ext uri="{FF2B5EF4-FFF2-40B4-BE49-F238E27FC236}">
                <a16:creationId xmlns:a16="http://schemas.microsoft.com/office/drawing/2014/main" id="{D8096288-4F51-7462-04CF-36429CD2D0D2}"/>
              </a:ext>
            </a:extLst>
          </p:cNvPr>
          <p:cNvPicPr>
            <a:picLocks noChangeAspect="1"/>
          </p:cNvPicPr>
          <p:nvPr userDrawn="1"/>
        </p:nvPicPr>
        <p:blipFill>
          <a:blip r:embed="rId141">
            <a:extLst>
              <a:ext uri="{96DAC541-7B7A-43D3-8B79-37D633B846F1}">
                <asvg:svgBlip xmlns:asvg="http://schemas.microsoft.com/office/drawing/2016/SVG/main" r:embed="rId142"/>
              </a:ext>
            </a:extLst>
          </a:blip>
          <a:srcRect/>
          <a:stretch/>
        </p:blipFill>
        <p:spPr>
          <a:xfrm>
            <a:off x="8918054" y="4859258"/>
            <a:ext cx="411480" cy="411480"/>
          </a:xfrm>
          <a:prstGeom prst="rect">
            <a:avLst/>
          </a:prstGeom>
        </p:spPr>
      </p:pic>
      <p:pic>
        <p:nvPicPr>
          <p:cNvPr id="152" name="Graphic 151" descr="wifi">
            <a:extLst>
              <a:ext uri="{FF2B5EF4-FFF2-40B4-BE49-F238E27FC236}">
                <a16:creationId xmlns:a16="http://schemas.microsoft.com/office/drawing/2014/main" id="{BEA5AEE0-1114-694B-FBA8-2F13DC4178BE}"/>
              </a:ext>
            </a:extLst>
          </p:cNvPr>
          <p:cNvPicPr>
            <a:picLocks noChangeAspect="1"/>
          </p:cNvPicPr>
          <p:nvPr userDrawn="1"/>
        </p:nvPicPr>
        <p:blipFill>
          <a:blip r:embed="rId143">
            <a:extLst>
              <a:ext uri="{96DAC541-7B7A-43D3-8B79-37D633B846F1}">
                <asvg:svgBlip xmlns:asvg="http://schemas.microsoft.com/office/drawing/2016/SVG/main" r:embed="rId144"/>
              </a:ext>
            </a:extLst>
          </a:blip>
          <a:srcRect/>
          <a:stretch/>
        </p:blipFill>
        <p:spPr>
          <a:xfrm>
            <a:off x="9961510" y="4859258"/>
            <a:ext cx="411480" cy="411480"/>
          </a:xfrm>
          <a:prstGeom prst="rect">
            <a:avLst/>
          </a:prstGeom>
        </p:spPr>
      </p:pic>
      <p:pic>
        <p:nvPicPr>
          <p:cNvPr id="153" name="Graphic 152" descr="menu right">
            <a:extLst>
              <a:ext uri="{FF2B5EF4-FFF2-40B4-BE49-F238E27FC236}">
                <a16:creationId xmlns:a16="http://schemas.microsoft.com/office/drawing/2014/main" id="{001461E8-F5FD-98DD-EACF-E8195B52B2C9}"/>
              </a:ext>
            </a:extLst>
          </p:cNvPr>
          <p:cNvPicPr>
            <a:picLocks noChangeAspect="1"/>
          </p:cNvPicPr>
          <p:nvPr userDrawn="1"/>
        </p:nvPicPr>
        <p:blipFill>
          <a:blip r:embed="rId145">
            <a:extLst>
              <a:ext uri="{96DAC541-7B7A-43D3-8B79-37D633B846F1}">
                <asvg:svgBlip xmlns:asvg="http://schemas.microsoft.com/office/drawing/2016/SVG/main" r:embed="rId146"/>
              </a:ext>
            </a:extLst>
          </a:blip>
          <a:stretch>
            <a:fillRect/>
          </a:stretch>
        </p:blipFill>
        <p:spPr>
          <a:xfrm>
            <a:off x="11004968" y="4859258"/>
            <a:ext cx="411480" cy="411480"/>
          </a:xfrm>
          <a:prstGeom prst="rect">
            <a:avLst/>
          </a:prstGeom>
        </p:spPr>
      </p:pic>
      <p:pic>
        <p:nvPicPr>
          <p:cNvPr id="154" name="Graphic 153" descr="audiobook">
            <a:extLst>
              <a:ext uri="{FF2B5EF4-FFF2-40B4-BE49-F238E27FC236}">
                <a16:creationId xmlns:a16="http://schemas.microsoft.com/office/drawing/2014/main" id="{8FBDB35B-1AA7-13EC-A8DB-E6CF51587797}"/>
              </a:ext>
            </a:extLst>
          </p:cNvPr>
          <p:cNvPicPr>
            <a:picLocks noChangeAspect="1"/>
          </p:cNvPicPr>
          <p:nvPr userDrawn="1"/>
        </p:nvPicPr>
        <p:blipFill>
          <a:blip r:embed="rId147">
            <a:extLst>
              <a:ext uri="{96DAC541-7B7A-43D3-8B79-37D633B846F1}">
                <asvg:svgBlip xmlns:asvg="http://schemas.microsoft.com/office/drawing/2016/SVG/main" r:embed="rId148"/>
              </a:ext>
            </a:extLst>
          </a:blip>
          <a:srcRect/>
          <a:stretch/>
        </p:blipFill>
        <p:spPr>
          <a:xfrm>
            <a:off x="8396326" y="3727408"/>
            <a:ext cx="411480" cy="411480"/>
          </a:xfrm>
          <a:prstGeom prst="rect">
            <a:avLst/>
          </a:prstGeom>
        </p:spPr>
      </p:pic>
      <p:pic>
        <p:nvPicPr>
          <p:cNvPr id="155" name="Graphic 154" descr="school bag">
            <a:extLst>
              <a:ext uri="{FF2B5EF4-FFF2-40B4-BE49-F238E27FC236}">
                <a16:creationId xmlns:a16="http://schemas.microsoft.com/office/drawing/2014/main" id="{750CABB0-CB5C-ED03-6613-CB35A6BBE082}"/>
              </a:ext>
            </a:extLst>
          </p:cNvPr>
          <p:cNvPicPr>
            <a:picLocks noChangeAspect="1"/>
          </p:cNvPicPr>
          <p:nvPr userDrawn="1"/>
        </p:nvPicPr>
        <p:blipFill>
          <a:blip r:embed="rId149">
            <a:extLst>
              <a:ext uri="{96DAC541-7B7A-43D3-8B79-37D633B846F1}">
                <asvg:svgBlip xmlns:asvg="http://schemas.microsoft.com/office/drawing/2016/SVG/main" r:embed="rId150"/>
              </a:ext>
            </a:extLst>
          </a:blip>
          <a:srcRect/>
          <a:stretch/>
        </p:blipFill>
        <p:spPr>
          <a:xfrm>
            <a:off x="7352870" y="3727408"/>
            <a:ext cx="411480" cy="411480"/>
          </a:xfrm>
          <a:prstGeom prst="rect">
            <a:avLst/>
          </a:prstGeom>
        </p:spPr>
      </p:pic>
      <p:pic>
        <p:nvPicPr>
          <p:cNvPr id="156" name="Graphic 155" descr="certificate">
            <a:extLst>
              <a:ext uri="{FF2B5EF4-FFF2-40B4-BE49-F238E27FC236}">
                <a16:creationId xmlns:a16="http://schemas.microsoft.com/office/drawing/2014/main" id="{AC410C04-F6EF-78FB-DBD0-430644692F69}"/>
              </a:ext>
            </a:extLst>
          </p:cNvPr>
          <p:cNvPicPr>
            <a:picLocks noChangeAspect="1"/>
          </p:cNvPicPr>
          <p:nvPr userDrawn="1"/>
        </p:nvPicPr>
        <p:blipFill>
          <a:blip r:embed="rId151">
            <a:extLst>
              <a:ext uri="{96DAC541-7B7A-43D3-8B79-37D633B846F1}">
                <asvg:svgBlip xmlns:asvg="http://schemas.microsoft.com/office/drawing/2016/SVG/main" r:embed="rId152"/>
              </a:ext>
            </a:extLst>
          </a:blip>
          <a:srcRect/>
          <a:stretch/>
        </p:blipFill>
        <p:spPr>
          <a:xfrm>
            <a:off x="6831142" y="3727408"/>
            <a:ext cx="411480" cy="411480"/>
          </a:xfrm>
          <a:prstGeom prst="rect">
            <a:avLst/>
          </a:prstGeom>
        </p:spPr>
      </p:pic>
      <p:pic>
        <p:nvPicPr>
          <p:cNvPr id="157" name="Graphic 156" descr="online learning">
            <a:extLst>
              <a:ext uri="{FF2B5EF4-FFF2-40B4-BE49-F238E27FC236}">
                <a16:creationId xmlns:a16="http://schemas.microsoft.com/office/drawing/2014/main" id="{61863485-E195-516A-29C4-45FEF529086D}"/>
              </a:ext>
            </a:extLst>
          </p:cNvPr>
          <p:cNvPicPr>
            <a:picLocks noChangeAspect="1"/>
          </p:cNvPicPr>
          <p:nvPr userDrawn="1"/>
        </p:nvPicPr>
        <p:blipFill>
          <a:blip r:embed="rId153">
            <a:extLst>
              <a:ext uri="{96DAC541-7B7A-43D3-8B79-37D633B846F1}">
                <asvg:svgBlip xmlns:asvg="http://schemas.microsoft.com/office/drawing/2016/SVG/main" r:embed="rId154"/>
              </a:ext>
            </a:extLst>
          </a:blip>
          <a:srcRect/>
          <a:stretch/>
        </p:blipFill>
        <p:spPr>
          <a:xfrm>
            <a:off x="6309414" y="3727408"/>
            <a:ext cx="411480" cy="411480"/>
          </a:xfrm>
          <a:prstGeom prst="rect">
            <a:avLst/>
          </a:prstGeom>
        </p:spPr>
      </p:pic>
      <p:pic>
        <p:nvPicPr>
          <p:cNvPr id="158" name="Graphic 157" descr="headset">
            <a:extLst>
              <a:ext uri="{FF2B5EF4-FFF2-40B4-BE49-F238E27FC236}">
                <a16:creationId xmlns:a16="http://schemas.microsoft.com/office/drawing/2014/main" id="{AD8D196E-58A9-40EC-55FF-05A7E88DB19B}"/>
              </a:ext>
            </a:extLst>
          </p:cNvPr>
          <p:cNvPicPr>
            <a:picLocks noChangeAspect="1"/>
          </p:cNvPicPr>
          <p:nvPr userDrawn="1"/>
        </p:nvPicPr>
        <p:blipFill>
          <a:blip r:embed="rId155">
            <a:extLst>
              <a:ext uri="{96DAC541-7B7A-43D3-8B79-37D633B846F1}">
                <asvg:svgBlip xmlns:asvg="http://schemas.microsoft.com/office/drawing/2016/SVG/main" r:embed="rId156"/>
              </a:ext>
            </a:extLst>
          </a:blip>
          <a:srcRect/>
          <a:stretch/>
        </p:blipFill>
        <p:spPr>
          <a:xfrm>
            <a:off x="7874598" y="3727408"/>
            <a:ext cx="411480" cy="411480"/>
          </a:xfrm>
          <a:prstGeom prst="rect">
            <a:avLst/>
          </a:prstGeom>
        </p:spPr>
      </p:pic>
      <p:pic>
        <p:nvPicPr>
          <p:cNvPr id="159" name="Graphic 158" descr="medal (1)">
            <a:extLst>
              <a:ext uri="{FF2B5EF4-FFF2-40B4-BE49-F238E27FC236}">
                <a16:creationId xmlns:a16="http://schemas.microsoft.com/office/drawing/2014/main" id="{3EBF3F82-FAE6-694A-1B81-D027F7B3B118}"/>
              </a:ext>
            </a:extLst>
          </p:cNvPr>
          <p:cNvPicPr>
            <a:picLocks noChangeAspect="1"/>
          </p:cNvPicPr>
          <p:nvPr userDrawn="1"/>
        </p:nvPicPr>
        <p:blipFill>
          <a:blip r:embed="rId157">
            <a:extLst>
              <a:ext uri="{96DAC541-7B7A-43D3-8B79-37D633B846F1}">
                <asvg:svgBlip xmlns:asvg="http://schemas.microsoft.com/office/drawing/2016/SVG/main" r:embed="rId158"/>
              </a:ext>
            </a:extLst>
          </a:blip>
          <a:srcRect/>
          <a:stretch/>
        </p:blipFill>
        <p:spPr>
          <a:xfrm>
            <a:off x="3700774" y="3727408"/>
            <a:ext cx="411480" cy="411480"/>
          </a:xfrm>
          <a:prstGeom prst="rect">
            <a:avLst/>
          </a:prstGeom>
        </p:spPr>
      </p:pic>
      <p:pic>
        <p:nvPicPr>
          <p:cNvPr id="160" name="Graphic 159" descr="medal (tick)">
            <a:extLst>
              <a:ext uri="{FF2B5EF4-FFF2-40B4-BE49-F238E27FC236}">
                <a16:creationId xmlns:a16="http://schemas.microsoft.com/office/drawing/2014/main" id="{D749AD59-01EB-9D64-87D0-946F9DDAC255}"/>
              </a:ext>
            </a:extLst>
          </p:cNvPr>
          <p:cNvPicPr>
            <a:picLocks noChangeAspect="1"/>
          </p:cNvPicPr>
          <p:nvPr userDrawn="1"/>
        </p:nvPicPr>
        <p:blipFill>
          <a:blip r:embed="rId159">
            <a:extLst>
              <a:ext uri="{96DAC541-7B7A-43D3-8B79-37D633B846F1}">
                <asvg:svgBlip xmlns:asvg="http://schemas.microsoft.com/office/drawing/2016/SVG/main" r:embed="rId160"/>
              </a:ext>
            </a:extLst>
          </a:blip>
          <a:srcRect/>
          <a:stretch/>
        </p:blipFill>
        <p:spPr>
          <a:xfrm>
            <a:off x="4222502" y="3727408"/>
            <a:ext cx="411480" cy="411480"/>
          </a:xfrm>
          <a:prstGeom prst="rect">
            <a:avLst/>
          </a:prstGeom>
        </p:spPr>
      </p:pic>
      <p:pic>
        <p:nvPicPr>
          <p:cNvPr id="161" name="Graphic 160" descr="school">
            <a:extLst>
              <a:ext uri="{FF2B5EF4-FFF2-40B4-BE49-F238E27FC236}">
                <a16:creationId xmlns:a16="http://schemas.microsoft.com/office/drawing/2014/main" id="{DE315E72-288C-ACFB-E031-2ADB67EBE7F3}"/>
              </a:ext>
            </a:extLst>
          </p:cNvPr>
          <p:cNvPicPr>
            <a:picLocks noChangeAspect="1"/>
          </p:cNvPicPr>
          <p:nvPr userDrawn="1"/>
        </p:nvPicPr>
        <p:blipFill>
          <a:blip r:embed="rId161">
            <a:extLst>
              <a:ext uri="{96DAC541-7B7A-43D3-8B79-37D633B846F1}">
                <asvg:svgBlip xmlns:asvg="http://schemas.microsoft.com/office/drawing/2016/SVG/main" r:embed="rId162"/>
              </a:ext>
            </a:extLst>
          </a:blip>
          <a:srcRect/>
          <a:stretch/>
        </p:blipFill>
        <p:spPr>
          <a:xfrm>
            <a:off x="5787686" y="3727408"/>
            <a:ext cx="411480" cy="411480"/>
          </a:xfrm>
          <a:prstGeom prst="rect">
            <a:avLst/>
          </a:prstGeom>
        </p:spPr>
      </p:pic>
      <p:pic>
        <p:nvPicPr>
          <p:cNvPr id="162" name="Graphic 161" descr="tablet">
            <a:extLst>
              <a:ext uri="{FF2B5EF4-FFF2-40B4-BE49-F238E27FC236}">
                <a16:creationId xmlns:a16="http://schemas.microsoft.com/office/drawing/2014/main" id="{1AB6368B-FE00-04A3-5019-144C65396844}"/>
              </a:ext>
            </a:extLst>
          </p:cNvPr>
          <p:cNvPicPr>
            <a:picLocks noChangeAspect="1"/>
          </p:cNvPicPr>
          <p:nvPr userDrawn="1"/>
        </p:nvPicPr>
        <p:blipFill>
          <a:blip r:embed="rId163">
            <a:extLst>
              <a:ext uri="{96DAC541-7B7A-43D3-8B79-37D633B846F1}">
                <asvg:svgBlip xmlns:asvg="http://schemas.microsoft.com/office/drawing/2016/SVG/main" r:embed="rId164"/>
              </a:ext>
            </a:extLst>
          </a:blip>
          <a:srcRect/>
          <a:stretch/>
        </p:blipFill>
        <p:spPr>
          <a:xfrm>
            <a:off x="3700780" y="4859256"/>
            <a:ext cx="411480" cy="411480"/>
          </a:xfrm>
          <a:prstGeom prst="rect">
            <a:avLst/>
          </a:prstGeom>
        </p:spPr>
      </p:pic>
      <p:pic>
        <p:nvPicPr>
          <p:cNvPr id="163" name="Graphic 162" descr="telescope">
            <a:extLst>
              <a:ext uri="{FF2B5EF4-FFF2-40B4-BE49-F238E27FC236}">
                <a16:creationId xmlns:a16="http://schemas.microsoft.com/office/drawing/2014/main" id="{57C1FDCA-97CC-C88F-F03A-D6A8C2027012}"/>
              </a:ext>
            </a:extLst>
          </p:cNvPr>
          <p:cNvPicPr>
            <a:picLocks noChangeAspect="1"/>
          </p:cNvPicPr>
          <p:nvPr userDrawn="1"/>
        </p:nvPicPr>
        <p:blipFill>
          <a:blip r:embed="rId165">
            <a:extLst>
              <a:ext uri="{96DAC541-7B7A-43D3-8B79-37D633B846F1}">
                <asvg:svgBlip xmlns:asvg="http://schemas.microsoft.com/office/drawing/2016/SVG/main" r:embed="rId166"/>
              </a:ext>
            </a:extLst>
          </a:blip>
          <a:srcRect/>
          <a:stretch/>
        </p:blipFill>
        <p:spPr>
          <a:xfrm>
            <a:off x="10483238" y="3727408"/>
            <a:ext cx="411480" cy="411480"/>
          </a:xfrm>
          <a:prstGeom prst="rect">
            <a:avLst/>
          </a:prstGeom>
        </p:spPr>
      </p:pic>
      <p:pic>
        <p:nvPicPr>
          <p:cNvPr id="164" name="Graphic 163" descr="Medal with star">
            <a:extLst>
              <a:ext uri="{FF2B5EF4-FFF2-40B4-BE49-F238E27FC236}">
                <a16:creationId xmlns:a16="http://schemas.microsoft.com/office/drawing/2014/main" id="{2B93A95F-A50A-15B7-B03F-216F98AE54EB}"/>
              </a:ext>
            </a:extLst>
          </p:cNvPr>
          <p:cNvPicPr>
            <a:picLocks noChangeAspect="1"/>
          </p:cNvPicPr>
          <p:nvPr userDrawn="1"/>
        </p:nvPicPr>
        <p:blipFill>
          <a:blip r:embed="rId167">
            <a:extLst>
              <a:ext uri="{96DAC541-7B7A-43D3-8B79-37D633B846F1}">
                <asvg:svgBlip xmlns:asvg="http://schemas.microsoft.com/office/drawing/2016/SVG/main" r:embed="rId168"/>
              </a:ext>
            </a:extLst>
          </a:blip>
          <a:stretch>
            <a:fillRect/>
          </a:stretch>
        </p:blipFill>
        <p:spPr>
          <a:xfrm>
            <a:off x="4744230" y="3727408"/>
            <a:ext cx="411480" cy="411480"/>
          </a:xfrm>
          <a:prstGeom prst="rect">
            <a:avLst/>
          </a:prstGeom>
        </p:spPr>
      </p:pic>
      <p:pic>
        <p:nvPicPr>
          <p:cNvPr id="165" name="Graphic 164" descr="picture">
            <a:extLst>
              <a:ext uri="{FF2B5EF4-FFF2-40B4-BE49-F238E27FC236}">
                <a16:creationId xmlns:a16="http://schemas.microsoft.com/office/drawing/2014/main" id="{EF319557-45F3-9CE2-8926-CBE5D5842B7B}"/>
              </a:ext>
            </a:extLst>
          </p:cNvPr>
          <p:cNvPicPr>
            <a:picLocks noChangeAspect="1"/>
          </p:cNvPicPr>
          <p:nvPr userDrawn="1"/>
        </p:nvPicPr>
        <p:blipFill>
          <a:blip r:embed="rId169">
            <a:extLst>
              <a:ext uri="{96DAC541-7B7A-43D3-8B79-37D633B846F1}">
                <asvg:svgBlip xmlns:asvg="http://schemas.microsoft.com/office/drawing/2016/SVG/main" r:embed="rId170"/>
              </a:ext>
            </a:extLst>
          </a:blip>
          <a:srcRect/>
          <a:stretch/>
        </p:blipFill>
        <p:spPr>
          <a:xfrm>
            <a:off x="8918054" y="3727408"/>
            <a:ext cx="411480" cy="411480"/>
          </a:xfrm>
          <a:prstGeom prst="rect">
            <a:avLst/>
          </a:prstGeom>
        </p:spPr>
      </p:pic>
      <p:pic>
        <p:nvPicPr>
          <p:cNvPr id="166" name="Graphic 165" descr="planet">
            <a:extLst>
              <a:ext uri="{FF2B5EF4-FFF2-40B4-BE49-F238E27FC236}">
                <a16:creationId xmlns:a16="http://schemas.microsoft.com/office/drawing/2014/main" id="{057ABBDC-E362-D147-AFEC-0F53949D13E1}"/>
              </a:ext>
            </a:extLst>
          </p:cNvPr>
          <p:cNvPicPr>
            <a:picLocks noChangeAspect="1"/>
          </p:cNvPicPr>
          <p:nvPr userDrawn="1"/>
        </p:nvPicPr>
        <p:blipFill>
          <a:blip r:embed="rId171">
            <a:extLst>
              <a:ext uri="{96DAC541-7B7A-43D3-8B79-37D633B846F1}">
                <asvg:svgBlip xmlns:asvg="http://schemas.microsoft.com/office/drawing/2016/SVG/main" r:embed="rId172"/>
              </a:ext>
            </a:extLst>
          </a:blip>
          <a:srcRect/>
          <a:stretch/>
        </p:blipFill>
        <p:spPr>
          <a:xfrm>
            <a:off x="9961510" y="3727408"/>
            <a:ext cx="411480" cy="411480"/>
          </a:xfrm>
          <a:prstGeom prst="rect">
            <a:avLst/>
          </a:prstGeom>
        </p:spPr>
      </p:pic>
      <p:pic>
        <p:nvPicPr>
          <p:cNvPr id="167" name="Graphic 166" descr="Medal displaying no symbol">
            <a:extLst>
              <a:ext uri="{FF2B5EF4-FFF2-40B4-BE49-F238E27FC236}">
                <a16:creationId xmlns:a16="http://schemas.microsoft.com/office/drawing/2014/main" id="{13D3CB7E-AAE5-DB15-517A-4CF9DAE79480}"/>
              </a:ext>
            </a:extLst>
          </p:cNvPr>
          <p:cNvPicPr>
            <a:picLocks noChangeAspect="1"/>
          </p:cNvPicPr>
          <p:nvPr userDrawn="1"/>
        </p:nvPicPr>
        <p:blipFill>
          <a:blip r:embed="rId173">
            <a:extLst>
              <a:ext uri="{96DAC541-7B7A-43D3-8B79-37D633B846F1}">
                <asvg:svgBlip xmlns:asvg="http://schemas.microsoft.com/office/drawing/2016/SVG/main" r:embed="rId174"/>
              </a:ext>
            </a:extLst>
          </a:blip>
          <a:stretch>
            <a:fillRect/>
          </a:stretch>
        </p:blipFill>
        <p:spPr>
          <a:xfrm>
            <a:off x="5265958" y="3727408"/>
            <a:ext cx="411480" cy="411480"/>
          </a:xfrm>
          <a:prstGeom prst="rect">
            <a:avLst/>
          </a:prstGeom>
        </p:spPr>
      </p:pic>
      <p:pic>
        <p:nvPicPr>
          <p:cNvPr id="168" name="Graphic 167" descr="molecule&#10;">
            <a:extLst>
              <a:ext uri="{FF2B5EF4-FFF2-40B4-BE49-F238E27FC236}">
                <a16:creationId xmlns:a16="http://schemas.microsoft.com/office/drawing/2014/main" id="{79190A88-33EC-9299-EA16-D08A42102DD8}"/>
              </a:ext>
            </a:extLst>
          </p:cNvPr>
          <p:cNvPicPr>
            <a:picLocks noChangeAspect="1"/>
          </p:cNvPicPr>
          <p:nvPr userDrawn="1"/>
        </p:nvPicPr>
        <p:blipFill>
          <a:blip r:embed="rId175">
            <a:extLst>
              <a:ext uri="{96DAC541-7B7A-43D3-8B79-37D633B846F1}">
                <asvg:svgBlip xmlns:asvg="http://schemas.microsoft.com/office/drawing/2016/SVG/main" r:embed="rId176"/>
              </a:ext>
            </a:extLst>
          </a:blip>
          <a:srcRect/>
          <a:stretch/>
        </p:blipFill>
        <p:spPr>
          <a:xfrm>
            <a:off x="9439782" y="3727408"/>
            <a:ext cx="411480" cy="411480"/>
          </a:xfrm>
          <a:prstGeom prst="rect">
            <a:avLst/>
          </a:prstGeom>
        </p:spPr>
      </p:pic>
      <p:pic>
        <p:nvPicPr>
          <p:cNvPr id="169" name="Graphic 168" descr="brain">
            <a:extLst>
              <a:ext uri="{FF2B5EF4-FFF2-40B4-BE49-F238E27FC236}">
                <a16:creationId xmlns:a16="http://schemas.microsoft.com/office/drawing/2014/main" id="{67BA9F53-D904-E0E5-D4E5-F34A983604B1}"/>
              </a:ext>
            </a:extLst>
          </p:cNvPr>
          <p:cNvPicPr>
            <a:picLocks noChangeAspect="1"/>
          </p:cNvPicPr>
          <p:nvPr userDrawn="1"/>
        </p:nvPicPr>
        <p:blipFill>
          <a:blip r:embed="rId177">
            <a:extLst>
              <a:ext uri="{96DAC541-7B7A-43D3-8B79-37D633B846F1}">
                <asvg:svgBlip xmlns:asvg="http://schemas.microsoft.com/office/drawing/2016/SVG/main" r:embed="rId178"/>
              </a:ext>
            </a:extLst>
          </a:blip>
          <a:srcRect/>
          <a:stretch/>
        </p:blipFill>
        <p:spPr>
          <a:xfrm>
            <a:off x="3700774" y="2595558"/>
            <a:ext cx="411480" cy="411480"/>
          </a:xfrm>
          <a:prstGeom prst="rect">
            <a:avLst/>
          </a:prstGeom>
        </p:spPr>
      </p:pic>
      <p:pic>
        <p:nvPicPr>
          <p:cNvPr id="170" name="Graphic 169" descr="thinking">
            <a:extLst>
              <a:ext uri="{FF2B5EF4-FFF2-40B4-BE49-F238E27FC236}">
                <a16:creationId xmlns:a16="http://schemas.microsoft.com/office/drawing/2014/main" id="{69EC4CC3-5C94-815D-79D8-421080B013D9}"/>
              </a:ext>
            </a:extLst>
          </p:cNvPr>
          <p:cNvPicPr>
            <a:picLocks noChangeAspect="1"/>
          </p:cNvPicPr>
          <p:nvPr userDrawn="1"/>
        </p:nvPicPr>
        <p:blipFill>
          <a:blip r:embed="rId179">
            <a:extLst>
              <a:ext uri="{96DAC541-7B7A-43D3-8B79-37D633B846F1}">
                <asvg:svgBlip xmlns:asvg="http://schemas.microsoft.com/office/drawing/2016/SVG/main" r:embed="rId180"/>
              </a:ext>
            </a:extLst>
          </a:blip>
          <a:srcRect/>
          <a:stretch/>
        </p:blipFill>
        <p:spPr>
          <a:xfrm>
            <a:off x="4222502" y="2595558"/>
            <a:ext cx="411480" cy="411480"/>
          </a:xfrm>
          <a:prstGeom prst="rect">
            <a:avLst/>
          </a:prstGeom>
        </p:spPr>
      </p:pic>
      <p:pic>
        <p:nvPicPr>
          <p:cNvPr id="171" name="Graphic 170" descr="camera">
            <a:extLst>
              <a:ext uri="{FF2B5EF4-FFF2-40B4-BE49-F238E27FC236}">
                <a16:creationId xmlns:a16="http://schemas.microsoft.com/office/drawing/2014/main" id="{3142684D-41B7-8591-4159-505298538820}"/>
              </a:ext>
            </a:extLst>
          </p:cNvPr>
          <p:cNvPicPr>
            <a:picLocks noChangeAspect="1"/>
          </p:cNvPicPr>
          <p:nvPr userDrawn="1"/>
        </p:nvPicPr>
        <p:blipFill>
          <a:blip r:embed="rId181">
            <a:extLst>
              <a:ext uri="{96DAC541-7B7A-43D3-8B79-37D633B846F1}">
                <asvg:svgBlip xmlns:asvg="http://schemas.microsoft.com/office/drawing/2016/SVG/main" r:embed="rId182"/>
              </a:ext>
            </a:extLst>
          </a:blip>
          <a:srcRect/>
          <a:stretch/>
        </p:blipFill>
        <p:spPr>
          <a:xfrm>
            <a:off x="11004968" y="2595558"/>
            <a:ext cx="411480" cy="411480"/>
          </a:xfrm>
          <a:prstGeom prst="rect">
            <a:avLst/>
          </a:prstGeom>
        </p:spPr>
      </p:pic>
      <p:pic>
        <p:nvPicPr>
          <p:cNvPr id="172" name="Graphic 171" descr="celebration">
            <a:extLst>
              <a:ext uri="{FF2B5EF4-FFF2-40B4-BE49-F238E27FC236}">
                <a16:creationId xmlns:a16="http://schemas.microsoft.com/office/drawing/2014/main" id="{C774C4D8-8A36-1962-43D6-EA4F55E4E8EF}"/>
              </a:ext>
            </a:extLst>
          </p:cNvPr>
          <p:cNvPicPr>
            <a:picLocks noChangeAspect="1"/>
          </p:cNvPicPr>
          <p:nvPr userDrawn="1"/>
        </p:nvPicPr>
        <p:blipFill>
          <a:blip r:embed="rId183">
            <a:extLst>
              <a:ext uri="{96DAC541-7B7A-43D3-8B79-37D633B846F1}">
                <asvg:svgBlip xmlns:asvg="http://schemas.microsoft.com/office/drawing/2016/SVG/main" r:embed="rId184"/>
              </a:ext>
            </a:extLst>
          </a:blip>
          <a:srcRect/>
          <a:stretch/>
        </p:blipFill>
        <p:spPr>
          <a:xfrm>
            <a:off x="8918054" y="2595558"/>
            <a:ext cx="411480" cy="411480"/>
          </a:xfrm>
          <a:prstGeom prst="rect">
            <a:avLst/>
          </a:prstGeom>
        </p:spPr>
      </p:pic>
      <p:pic>
        <p:nvPicPr>
          <p:cNvPr id="173" name="Graphic 172" descr="credit card">
            <a:extLst>
              <a:ext uri="{FF2B5EF4-FFF2-40B4-BE49-F238E27FC236}">
                <a16:creationId xmlns:a16="http://schemas.microsoft.com/office/drawing/2014/main" id="{6BBDF2D8-DDCF-02A5-4A39-D19066E6A00B}"/>
              </a:ext>
            </a:extLst>
          </p:cNvPr>
          <p:cNvPicPr>
            <a:picLocks noChangeAspect="1"/>
          </p:cNvPicPr>
          <p:nvPr userDrawn="1"/>
        </p:nvPicPr>
        <p:blipFill>
          <a:blip r:embed="rId185">
            <a:extLst>
              <a:ext uri="{96DAC541-7B7A-43D3-8B79-37D633B846F1}">
                <asvg:svgBlip xmlns:asvg="http://schemas.microsoft.com/office/drawing/2016/SVG/main" r:embed="rId186"/>
              </a:ext>
            </a:extLst>
          </a:blip>
          <a:srcRect/>
          <a:stretch/>
        </p:blipFill>
        <p:spPr>
          <a:xfrm>
            <a:off x="8396326" y="2595558"/>
            <a:ext cx="411480" cy="411480"/>
          </a:xfrm>
          <a:prstGeom prst="rect">
            <a:avLst/>
          </a:prstGeom>
        </p:spPr>
      </p:pic>
      <p:pic>
        <p:nvPicPr>
          <p:cNvPr id="174" name="Graphic 173" descr="like">
            <a:extLst>
              <a:ext uri="{FF2B5EF4-FFF2-40B4-BE49-F238E27FC236}">
                <a16:creationId xmlns:a16="http://schemas.microsoft.com/office/drawing/2014/main" id="{4669F8FF-2270-B6D2-D5AD-E46DF1FE8301}"/>
              </a:ext>
            </a:extLst>
          </p:cNvPr>
          <p:cNvPicPr>
            <a:picLocks noChangeAspect="1"/>
          </p:cNvPicPr>
          <p:nvPr userDrawn="1"/>
        </p:nvPicPr>
        <p:blipFill>
          <a:blip r:embed="rId187">
            <a:extLst>
              <a:ext uri="{96DAC541-7B7A-43D3-8B79-37D633B846F1}">
                <asvg:svgBlip xmlns:asvg="http://schemas.microsoft.com/office/drawing/2016/SVG/main" r:embed="rId188"/>
              </a:ext>
            </a:extLst>
          </a:blip>
          <a:srcRect/>
          <a:stretch/>
        </p:blipFill>
        <p:spPr>
          <a:xfrm>
            <a:off x="9439782" y="2595558"/>
            <a:ext cx="411480" cy="411480"/>
          </a:xfrm>
          <a:prstGeom prst="rect">
            <a:avLst/>
          </a:prstGeom>
        </p:spPr>
      </p:pic>
      <p:pic>
        <p:nvPicPr>
          <p:cNvPr id="175" name="Graphic 174" descr="love">
            <a:extLst>
              <a:ext uri="{FF2B5EF4-FFF2-40B4-BE49-F238E27FC236}">
                <a16:creationId xmlns:a16="http://schemas.microsoft.com/office/drawing/2014/main" id="{82D565AC-B1CA-329F-163F-9BFA240E8BED}"/>
              </a:ext>
            </a:extLst>
          </p:cNvPr>
          <p:cNvPicPr>
            <a:picLocks noChangeAspect="1"/>
          </p:cNvPicPr>
          <p:nvPr userDrawn="1"/>
        </p:nvPicPr>
        <p:blipFill>
          <a:blip r:embed="rId189">
            <a:extLst>
              <a:ext uri="{96DAC541-7B7A-43D3-8B79-37D633B846F1}">
                <asvg:svgBlip xmlns:asvg="http://schemas.microsoft.com/office/drawing/2016/SVG/main" r:embed="rId190"/>
              </a:ext>
            </a:extLst>
          </a:blip>
          <a:srcRect/>
          <a:stretch/>
        </p:blipFill>
        <p:spPr>
          <a:xfrm>
            <a:off x="9961510" y="2595558"/>
            <a:ext cx="411480" cy="411480"/>
          </a:xfrm>
          <a:prstGeom prst="rect">
            <a:avLst/>
          </a:prstGeom>
        </p:spPr>
      </p:pic>
      <p:pic>
        <p:nvPicPr>
          <p:cNvPr id="176" name="Graphic 175" descr="Money ($)">
            <a:extLst>
              <a:ext uri="{FF2B5EF4-FFF2-40B4-BE49-F238E27FC236}">
                <a16:creationId xmlns:a16="http://schemas.microsoft.com/office/drawing/2014/main" id="{0178674E-1241-A848-2B1C-C9CBAF6F9280}"/>
              </a:ext>
            </a:extLst>
          </p:cNvPr>
          <p:cNvPicPr>
            <a:picLocks noChangeAspect="1"/>
          </p:cNvPicPr>
          <p:nvPr userDrawn="1"/>
        </p:nvPicPr>
        <p:blipFill>
          <a:blip r:embed="rId191">
            <a:extLst>
              <a:ext uri="{96DAC541-7B7A-43D3-8B79-37D633B846F1}">
                <asvg:svgBlip xmlns:asvg="http://schemas.microsoft.com/office/drawing/2016/SVG/main" r:embed="rId192"/>
              </a:ext>
            </a:extLst>
          </a:blip>
          <a:stretch>
            <a:fillRect/>
          </a:stretch>
        </p:blipFill>
        <p:spPr>
          <a:xfrm>
            <a:off x="6309414" y="2595558"/>
            <a:ext cx="411480" cy="411480"/>
          </a:xfrm>
          <a:prstGeom prst="rect">
            <a:avLst/>
          </a:prstGeom>
        </p:spPr>
      </p:pic>
      <p:pic>
        <p:nvPicPr>
          <p:cNvPr id="177" name="Graphic 176" descr="Money tree ($)">
            <a:extLst>
              <a:ext uri="{FF2B5EF4-FFF2-40B4-BE49-F238E27FC236}">
                <a16:creationId xmlns:a16="http://schemas.microsoft.com/office/drawing/2014/main" id="{EEC6F71C-FAF6-DF94-A40B-9E7E7C03BDAC}"/>
              </a:ext>
            </a:extLst>
          </p:cNvPr>
          <p:cNvPicPr>
            <a:picLocks noChangeAspect="1"/>
          </p:cNvPicPr>
          <p:nvPr userDrawn="1"/>
        </p:nvPicPr>
        <p:blipFill>
          <a:blip r:embed="rId193">
            <a:extLst>
              <a:ext uri="{96DAC541-7B7A-43D3-8B79-37D633B846F1}">
                <asvg:svgBlip xmlns:asvg="http://schemas.microsoft.com/office/drawing/2016/SVG/main" r:embed="rId194"/>
              </a:ext>
            </a:extLst>
          </a:blip>
          <a:stretch>
            <a:fillRect/>
          </a:stretch>
        </p:blipFill>
        <p:spPr>
          <a:xfrm>
            <a:off x="7352870" y="2595558"/>
            <a:ext cx="411480" cy="411480"/>
          </a:xfrm>
          <a:prstGeom prst="rect">
            <a:avLst/>
          </a:prstGeom>
        </p:spPr>
      </p:pic>
      <p:pic>
        <p:nvPicPr>
          <p:cNvPr id="178" name="Graphic 177" descr="money (£)">
            <a:extLst>
              <a:ext uri="{FF2B5EF4-FFF2-40B4-BE49-F238E27FC236}">
                <a16:creationId xmlns:a16="http://schemas.microsoft.com/office/drawing/2014/main" id="{9A53964E-BD72-6479-D506-F7EB1F38021A}"/>
              </a:ext>
            </a:extLst>
          </p:cNvPr>
          <p:cNvPicPr>
            <a:picLocks noChangeAspect="1"/>
          </p:cNvPicPr>
          <p:nvPr userDrawn="1"/>
        </p:nvPicPr>
        <p:blipFill>
          <a:blip r:embed="rId195">
            <a:extLst>
              <a:ext uri="{96DAC541-7B7A-43D3-8B79-37D633B846F1}">
                <asvg:svgBlip xmlns:asvg="http://schemas.microsoft.com/office/drawing/2016/SVG/main" r:embed="rId196"/>
              </a:ext>
            </a:extLst>
          </a:blip>
          <a:srcRect/>
          <a:stretch/>
        </p:blipFill>
        <p:spPr>
          <a:xfrm>
            <a:off x="6831142" y="2595558"/>
            <a:ext cx="411480" cy="411480"/>
          </a:xfrm>
          <a:prstGeom prst="rect">
            <a:avLst/>
          </a:prstGeom>
        </p:spPr>
      </p:pic>
      <p:pic>
        <p:nvPicPr>
          <p:cNvPr id="179" name="Graphic 178" descr="persons">
            <a:extLst>
              <a:ext uri="{FF2B5EF4-FFF2-40B4-BE49-F238E27FC236}">
                <a16:creationId xmlns:a16="http://schemas.microsoft.com/office/drawing/2014/main" id="{71FE565A-B795-541B-EB8C-96FA5800A662}"/>
              </a:ext>
            </a:extLst>
          </p:cNvPr>
          <p:cNvPicPr>
            <a:picLocks noChangeAspect="1"/>
          </p:cNvPicPr>
          <p:nvPr userDrawn="1"/>
        </p:nvPicPr>
        <p:blipFill>
          <a:blip r:embed="rId197">
            <a:extLst>
              <a:ext uri="{96DAC541-7B7A-43D3-8B79-37D633B846F1}">
                <asvg:svgBlip xmlns:asvg="http://schemas.microsoft.com/office/drawing/2016/SVG/main" r:embed="rId198"/>
              </a:ext>
            </a:extLst>
          </a:blip>
          <a:srcRect/>
          <a:stretch/>
        </p:blipFill>
        <p:spPr>
          <a:xfrm>
            <a:off x="5265958" y="2595558"/>
            <a:ext cx="411480" cy="411480"/>
          </a:xfrm>
          <a:prstGeom prst="rect">
            <a:avLst/>
          </a:prstGeom>
        </p:spPr>
      </p:pic>
      <p:pic>
        <p:nvPicPr>
          <p:cNvPr id="180" name="Graphic 179" descr="shopping cart">
            <a:extLst>
              <a:ext uri="{FF2B5EF4-FFF2-40B4-BE49-F238E27FC236}">
                <a16:creationId xmlns:a16="http://schemas.microsoft.com/office/drawing/2014/main" id="{5EBED6BB-D6D1-007D-F94B-02392B4573E7}"/>
              </a:ext>
            </a:extLst>
          </p:cNvPr>
          <p:cNvPicPr>
            <a:picLocks noChangeAspect="1"/>
          </p:cNvPicPr>
          <p:nvPr userDrawn="1"/>
        </p:nvPicPr>
        <p:blipFill>
          <a:blip r:embed="rId199">
            <a:extLst>
              <a:ext uri="{96DAC541-7B7A-43D3-8B79-37D633B846F1}">
                <asvg:svgBlip xmlns:asvg="http://schemas.microsoft.com/office/drawing/2016/SVG/main" r:embed="rId200"/>
              </a:ext>
            </a:extLst>
          </a:blip>
          <a:srcRect/>
          <a:stretch/>
        </p:blipFill>
        <p:spPr>
          <a:xfrm>
            <a:off x="7874598" y="2595558"/>
            <a:ext cx="411480" cy="411480"/>
          </a:xfrm>
          <a:prstGeom prst="rect">
            <a:avLst/>
          </a:prstGeom>
        </p:spPr>
      </p:pic>
      <p:pic>
        <p:nvPicPr>
          <p:cNvPr id="181" name="Graphic 180" descr="a group of people">
            <a:extLst>
              <a:ext uri="{FF2B5EF4-FFF2-40B4-BE49-F238E27FC236}">
                <a16:creationId xmlns:a16="http://schemas.microsoft.com/office/drawing/2014/main" id="{C71842D6-CE5B-5117-DC21-E56BD4C3C7D5}"/>
              </a:ext>
            </a:extLst>
          </p:cNvPr>
          <p:cNvPicPr>
            <a:picLocks noChangeAspect="1"/>
          </p:cNvPicPr>
          <p:nvPr userDrawn="1"/>
        </p:nvPicPr>
        <p:blipFill>
          <a:blip r:embed="rId201">
            <a:extLst>
              <a:ext uri="{96DAC541-7B7A-43D3-8B79-37D633B846F1}">
                <asvg:svgBlip xmlns:asvg="http://schemas.microsoft.com/office/drawing/2016/SVG/main" r:embed="rId202"/>
              </a:ext>
            </a:extLst>
          </a:blip>
          <a:srcRect/>
          <a:stretch/>
        </p:blipFill>
        <p:spPr>
          <a:xfrm>
            <a:off x="5787686" y="2595558"/>
            <a:ext cx="411480" cy="411480"/>
          </a:xfrm>
          <a:prstGeom prst="rect">
            <a:avLst/>
          </a:prstGeom>
        </p:spPr>
      </p:pic>
      <p:pic>
        <p:nvPicPr>
          <p:cNvPr id="182" name="Graphic 181" descr="person">
            <a:extLst>
              <a:ext uri="{FF2B5EF4-FFF2-40B4-BE49-F238E27FC236}">
                <a16:creationId xmlns:a16="http://schemas.microsoft.com/office/drawing/2014/main" id="{F30B18A5-E44E-2F87-9653-A3854C8696E5}"/>
              </a:ext>
            </a:extLst>
          </p:cNvPr>
          <p:cNvPicPr>
            <a:picLocks noChangeAspect="1"/>
          </p:cNvPicPr>
          <p:nvPr userDrawn="1"/>
        </p:nvPicPr>
        <p:blipFill>
          <a:blip r:embed="rId203">
            <a:extLst>
              <a:ext uri="{96DAC541-7B7A-43D3-8B79-37D633B846F1}">
                <asvg:svgBlip xmlns:asvg="http://schemas.microsoft.com/office/drawing/2016/SVG/main" r:embed="rId204"/>
              </a:ext>
            </a:extLst>
          </a:blip>
          <a:srcRect/>
          <a:stretch/>
        </p:blipFill>
        <p:spPr>
          <a:xfrm>
            <a:off x="4744230" y="2595558"/>
            <a:ext cx="411480" cy="411480"/>
          </a:xfrm>
          <a:prstGeom prst="rect">
            <a:avLst/>
          </a:prstGeom>
        </p:spPr>
      </p:pic>
      <p:pic>
        <p:nvPicPr>
          <p:cNvPr id="183" name="Graphic 182" descr="VR goggles">
            <a:extLst>
              <a:ext uri="{FF2B5EF4-FFF2-40B4-BE49-F238E27FC236}">
                <a16:creationId xmlns:a16="http://schemas.microsoft.com/office/drawing/2014/main" id="{C576F1DC-49EB-1491-73FD-14981E799858}"/>
              </a:ext>
            </a:extLst>
          </p:cNvPr>
          <p:cNvPicPr>
            <a:picLocks noChangeAspect="1"/>
          </p:cNvPicPr>
          <p:nvPr userDrawn="1"/>
        </p:nvPicPr>
        <p:blipFill>
          <a:blip r:embed="rId205">
            <a:extLst>
              <a:ext uri="{96DAC541-7B7A-43D3-8B79-37D633B846F1}">
                <asvg:svgBlip xmlns:asvg="http://schemas.microsoft.com/office/drawing/2016/SVG/main" r:embed="rId206"/>
              </a:ext>
            </a:extLst>
          </a:blip>
          <a:srcRect/>
          <a:stretch/>
        </p:blipFill>
        <p:spPr>
          <a:xfrm>
            <a:off x="10483238" y="2595558"/>
            <a:ext cx="411480" cy="411480"/>
          </a:xfrm>
          <a:prstGeom prst="rect">
            <a:avLst/>
          </a:prstGeom>
        </p:spPr>
      </p:pic>
      <p:pic>
        <p:nvPicPr>
          <p:cNvPr id="184" name="Graphic 183" descr="bell">
            <a:extLst>
              <a:ext uri="{FF2B5EF4-FFF2-40B4-BE49-F238E27FC236}">
                <a16:creationId xmlns:a16="http://schemas.microsoft.com/office/drawing/2014/main" id="{1D0EA255-7694-67CA-6F7A-F4A260CB9BB8}"/>
              </a:ext>
            </a:extLst>
          </p:cNvPr>
          <p:cNvPicPr>
            <a:picLocks noChangeAspect="1"/>
          </p:cNvPicPr>
          <p:nvPr userDrawn="1"/>
        </p:nvPicPr>
        <p:blipFill>
          <a:blip r:embed="rId207">
            <a:extLst>
              <a:ext uri="{96DAC541-7B7A-43D3-8B79-37D633B846F1}">
                <asvg:svgBlip xmlns:asvg="http://schemas.microsoft.com/office/drawing/2016/SVG/main" r:embed="rId208"/>
              </a:ext>
            </a:extLst>
          </a:blip>
          <a:srcRect/>
          <a:stretch/>
        </p:blipFill>
        <p:spPr>
          <a:xfrm>
            <a:off x="9961510" y="3161483"/>
            <a:ext cx="411480" cy="411480"/>
          </a:xfrm>
          <a:prstGeom prst="rect">
            <a:avLst/>
          </a:prstGeom>
        </p:spPr>
      </p:pic>
      <p:pic>
        <p:nvPicPr>
          <p:cNvPr id="185" name="Graphic 184" descr="calendar with dots">
            <a:extLst>
              <a:ext uri="{FF2B5EF4-FFF2-40B4-BE49-F238E27FC236}">
                <a16:creationId xmlns:a16="http://schemas.microsoft.com/office/drawing/2014/main" id="{D3B15BAD-E5B5-A621-2079-651B6EADEDA1}"/>
              </a:ext>
            </a:extLst>
          </p:cNvPr>
          <p:cNvPicPr>
            <a:picLocks noChangeAspect="1"/>
          </p:cNvPicPr>
          <p:nvPr userDrawn="1"/>
        </p:nvPicPr>
        <p:blipFill>
          <a:blip r:embed="rId209">
            <a:extLst>
              <a:ext uri="{96DAC541-7B7A-43D3-8B79-37D633B846F1}">
                <asvg:svgBlip xmlns:asvg="http://schemas.microsoft.com/office/drawing/2016/SVG/main" r:embed="rId210"/>
              </a:ext>
            </a:extLst>
          </a:blip>
          <a:srcRect/>
          <a:stretch/>
        </p:blipFill>
        <p:spPr>
          <a:xfrm>
            <a:off x="3700774" y="3161483"/>
            <a:ext cx="411480" cy="411480"/>
          </a:xfrm>
          <a:prstGeom prst="rect">
            <a:avLst/>
          </a:prstGeom>
        </p:spPr>
      </p:pic>
      <p:pic>
        <p:nvPicPr>
          <p:cNvPr id="186" name="Graphic 185" descr="calendar with number 10">
            <a:extLst>
              <a:ext uri="{FF2B5EF4-FFF2-40B4-BE49-F238E27FC236}">
                <a16:creationId xmlns:a16="http://schemas.microsoft.com/office/drawing/2014/main" id="{D3788F9C-AB8B-FAF6-3A43-3EEDDBF02FE0}"/>
              </a:ext>
            </a:extLst>
          </p:cNvPr>
          <p:cNvPicPr>
            <a:picLocks noChangeAspect="1"/>
          </p:cNvPicPr>
          <p:nvPr userDrawn="1"/>
        </p:nvPicPr>
        <p:blipFill>
          <a:blip r:embed="rId211">
            <a:extLst>
              <a:ext uri="{96DAC541-7B7A-43D3-8B79-37D633B846F1}">
                <asvg:svgBlip xmlns:asvg="http://schemas.microsoft.com/office/drawing/2016/SVG/main" r:embed="rId212"/>
              </a:ext>
            </a:extLst>
          </a:blip>
          <a:srcRect/>
          <a:stretch/>
        </p:blipFill>
        <p:spPr>
          <a:xfrm>
            <a:off x="4222502" y="3161483"/>
            <a:ext cx="411480" cy="411480"/>
          </a:xfrm>
          <a:prstGeom prst="rect">
            <a:avLst/>
          </a:prstGeom>
        </p:spPr>
      </p:pic>
      <p:pic>
        <p:nvPicPr>
          <p:cNvPr id="187" name="Graphic 186" descr="blank calendar">
            <a:extLst>
              <a:ext uri="{FF2B5EF4-FFF2-40B4-BE49-F238E27FC236}">
                <a16:creationId xmlns:a16="http://schemas.microsoft.com/office/drawing/2014/main" id="{04E1E784-6DF5-1219-2372-12AB144EFADE}"/>
              </a:ext>
            </a:extLst>
          </p:cNvPr>
          <p:cNvPicPr>
            <a:picLocks noChangeAspect="1"/>
          </p:cNvPicPr>
          <p:nvPr userDrawn="1"/>
        </p:nvPicPr>
        <p:blipFill>
          <a:blip r:embed="rId213">
            <a:extLst>
              <a:ext uri="{96DAC541-7B7A-43D3-8B79-37D633B846F1}">
                <asvg:svgBlip xmlns:asvg="http://schemas.microsoft.com/office/drawing/2016/SVG/main" r:embed="rId214"/>
              </a:ext>
            </a:extLst>
          </a:blip>
          <a:srcRect/>
          <a:stretch/>
        </p:blipFill>
        <p:spPr>
          <a:xfrm>
            <a:off x="4744230" y="3161483"/>
            <a:ext cx="411480" cy="411480"/>
          </a:xfrm>
          <a:prstGeom prst="rect">
            <a:avLst/>
          </a:prstGeom>
        </p:spPr>
      </p:pic>
      <p:pic>
        <p:nvPicPr>
          <p:cNvPr id="189" name="Graphic 188" descr="clipboard">
            <a:extLst>
              <a:ext uri="{FF2B5EF4-FFF2-40B4-BE49-F238E27FC236}">
                <a16:creationId xmlns:a16="http://schemas.microsoft.com/office/drawing/2014/main" id="{58595762-3190-BC34-871E-246FC3F04BB8}"/>
              </a:ext>
            </a:extLst>
          </p:cNvPr>
          <p:cNvPicPr>
            <a:picLocks noChangeAspect="1"/>
          </p:cNvPicPr>
          <p:nvPr userDrawn="1"/>
        </p:nvPicPr>
        <p:blipFill>
          <a:blip r:embed="rId215">
            <a:extLst>
              <a:ext uri="{96DAC541-7B7A-43D3-8B79-37D633B846F1}">
                <asvg:svgBlip xmlns:asvg="http://schemas.microsoft.com/office/drawing/2016/SVG/main" r:embed="rId216"/>
              </a:ext>
            </a:extLst>
          </a:blip>
          <a:srcRect/>
          <a:stretch/>
        </p:blipFill>
        <p:spPr>
          <a:xfrm>
            <a:off x="5265958" y="3161483"/>
            <a:ext cx="411480" cy="411480"/>
          </a:xfrm>
          <a:prstGeom prst="rect">
            <a:avLst/>
          </a:prstGeom>
        </p:spPr>
      </p:pic>
      <p:pic>
        <p:nvPicPr>
          <p:cNvPr id="190" name="Graphic 189" descr="clipboard with a paper">
            <a:extLst>
              <a:ext uri="{FF2B5EF4-FFF2-40B4-BE49-F238E27FC236}">
                <a16:creationId xmlns:a16="http://schemas.microsoft.com/office/drawing/2014/main" id="{B61F357B-1D80-4ECB-A058-D65550F46BC8}"/>
              </a:ext>
            </a:extLst>
          </p:cNvPr>
          <p:cNvPicPr>
            <a:picLocks noChangeAspect="1"/>
          </p:cNvPicPr>
          <p:nvPr userDrawn="1"/>
        </p:nvPicPr>
        <p:blipFill>
          <a:blip r:embed="rId217">
            <a:extLst>
              <a:ext uri="{96DAC541-7B7A-43D3-8B79-37D633B846F1}">
                <asvg:svgBlip xmlns:asvg="http://schemas.microsoft.com/office/drawing/2016/SVG/main" r:embed="rId218"/>
              </a:ext>
            </a:extLst>
          </a:blip>
          <a:srcRect/>
          <a:stretch/>
        </p:blipFill>
        <p:spPr>
          <a:xfrm>
            <a:off x="5787686" y="3161483"/>
            <a:ext cx="411480" cy="411480"/>
          </a:xfrm>
          <a:prstGeom prst="rect">
            <a:avLst/>
          </a:prstGeom>
        </p:spPr>
      </p:pic>
      <p:pic>
        <p:nvPicPr>
          <p:cNvPr id="191" name="Graphic 190" descr="cup">
            <a:extLst>
              <a:ext uri="{FF2B5EF4-FFF2-40B4-BE49-F238E27FC236}">
                <a16:creationId xmlns:a16="http://schemas.microsoft.com/office/drawing/2014/main" id="{93309292-47F4-DDEF-48FD-FC2B15D2A3FC}"/>
              </a:ext>
            </a:extLst>
          </p:cNvPr>
          <p:cNvPicPr>
            <a:picLocks noChangeAspect="1"/>
          </p:cNvPicPr>
          <p:nvPr userDrawn="1"/>
        </p:nvPicPr>
        <p:blipFill>
          <a:blip r:embed="rId219">
            <a:extLst>
              <a:ext uri="{96DAC541-7B7A-43D3-8B79-37D633B846F1}">
                <asvg:svgBlip xmlns:asvg="http://schemas.microsoft.com/office/drawing/2016/SVG/main" r:embed="rId220"/>
              </a:ext>
            </a:extLst>
          </a:blip>
          <a:srcRect/>
          <a:stretch/>
        </p:blipFill>
        <p:spPr>
          <a:xfrm>
            <a:off x="11004968" y="3161483"/>
            <a:ext cx="411480" cy="411480"/>
          </a:xfrm>
          <a:prstGeom prst="rect">
            <a:avLst/>
          </a:prstGeom>
        </p:spPr>
      </p:pic>
      <p:pic>
        <p:nvPicPr>
          <p:cNvPr id="192" name="Graphic 191" descr="pen and ruler">
            <a:extLst>
              <a:ext uri="{FF2B5EF4-FFF2-40B4-BE49-F238E27FC236}">
                <a16:creationId xmlns:a16="http://schemas.microsoft.com/office/drawing/2014/main" id="{0B1C263D-1F56-1EEB-2477-235FA6F18060}"/>
              </a:ext>
            </a:extLst>
          </p:cNvPr>
          <p:cNvPicPr>
            <a:picLocks noChangeAspect="1"/>
          </p:cNvPicPr>
          <p:nvPr userDrawn="1"/>
        </p:nvPicPr>
        <p:blipFill>
          <a:blip r:embed="rId221">
            <a:extLst>
              <a:ext uri="{96DAC541-7B7A-43D3-8B79-37D633B846F1}">
                <asvg:svgBlip xmlns:asvg="http://schemas.microsoft.com/office/drawing/2016/SVG/main" r:embed="rId222"/>
              </a:ext>
            </a:extLst>
          </a:blip>
          <a:srcRect/>
          <a:stretch/>
        </p:blipFill>
        <p:spPr>
          <a:xfrm>
            <a:off x="8918054" y="3161483"/>
            <a:ext cx="411480" cy="411480"/>
          </a:xfrm>
          <a:prstGeom prst="rect">
            <a:avLst/>
          </a:prstGeom>
        </p:spPr>
      </p:pic>
      <p:pic>
        <p:nvPicPr>
          <p:cNvPr id="193" name="Graphic 192" descr="clcok">
            <a:extLst>
              <a:ext uri="{FF2B5EF4-FFF2-40B4-BE49-F238E27FC236}">
                <a16:creationId xmlns:a16="http://schemas.microsoft.com/office/drawing/2014/main" id="{9EC3D942-24C2-C677-D79C-D12A4306BA24}"/>
              </a:ext>
            </a:extLst>
          </p:cNvPr>
          <p:cNvPicPr>
            <a:picLocks noChangeAspect="1"/>
          </p:cNvPicPr>
          <p:nvPr userDrawn="1"/>
        </p:nvPicPr>
        <p:blipFill>
          <a:blip r:embed="rId223">
            <a:extLst>
              <a:ext uri="{96DAC541-7B7A-43D3-8B79-37D633B846F1}">
                <asvg:svgBlip xmlns:asvg="http://schemas.microsoft.com/office/drawing/2016/SVG/main" r:embed="rId224"/>
              </a:ext>
            </a:extLst>
          </a:blip>
          <a:srcRect/>
          <a:stretch/>
        </p:blipFill>
        <p:spPr>
          <a:xfrm>
            <a:off x="10483238" y="3161483"/>
            <a:ext cx="411480" cy="411480"/>
          </a:xfrm>
          <a:prstGeom prst="rect">
            <a:avLst/>
          </a:prstGeom>
        </p:spPr>
      </p:pic>
      <p:pic>
        <p:nvPicPr>
          <p:cNvPr id="194" name="Graphic 193" descr="form">
            <a:extLst>
              <a:ext uri="{FF2B5EF4-FFF2-40B4-BE49-F238E27FC236}">
                <a16:creationId xmlns:a16="http://schemas.microsoft.com/office/drawing/2014/main" id="{CD3F964E-66CD-3ED7-D3EB-E23F340B1F88}"/>
              </a:ext>
            </a:extLst>
          </p:cNvPr>
          <p:cNvPicPr>
            <a:picLocks noChangeAspect="1"/>
          </p:cNvPicPr>
          <p:nvPr userDrawn="1"/>
        </p:nvPicPr>
        <p:blipFill>
          <a:blip r:embed="rId225">
            <a:extLst>
              <a:ext uri="{96DAC541-7B7A-43D3-8B79-37D633B846F1}">
                <asvg:svgBlip xmlns:asvg="http://schemas.microsoft.com/office/drawing/2016/SVG/main" r:embed="rId226"/>
              </a:ext>
            </a:extLst>
          </a:blip>
          <a:srcRect/>
          <a:stretch/>
        </p:blipFill>
        <p:spPr>
          <a:xfrm>
            <a:off x="7352870" y="3161483"/>
            <a:ext cx="411480" cy="411480"/>
          </a:xfrm>
          <a:prstGeom prst="rect">
            <a:avLst/>
          </a:prstGeom>
        </p:spPr>
      </p:pic>
      <p:pic>
        <p:nvPicPr>
          <p:cNvPr id="195" name="Graphic 194" descr="highlighter pen">
            <a:extLst>
              <a:ext uri="{FF2B5EF4-FFF2-40B4-BE49-F238E27FC236}">
                <a16:creationId xmlns:a16="http://schemas.microsoft.com/office/drawing/2014/main" id="{F078130B-DD2B-40C0-12FF-4519151A761D}"/>
              </a:ext>
            </a:extLst>
          </p:cNvPr>
          <p:cNvPicPr>
            <a:picLocks noChangeAspect="1"/>
          </p:cNvPicPr>
          <p:nvPr userDrawn="1"/>
        </p:nvPicPr>
        <p:blipFill>
          <a:blip r:embed="rId227">
            <a:extLst>
              <a:ext uri="{96DAC541-7B7A-43D3-8B79-37D633B846F1}">
                <asvg:svgBlip xmlns:asvg="http://schemas.microsoft.com/office/drawing/2016/SVG/main" r:embed="rId228"/>
              </a:ext>
            </a:extLst>
          </a:blip>
          <a:srcRect/>
          <a:stretch/>
        </p:blipFill>
        <p:spPr>
          <a:xfrm>
            <a:off x="7874598" y="3161483"/>
            <a:ext cx="411480" cy="411480"/>
          </a:xfrm>
          <a:prstGeom prst="rect">
            <a:avLst/>
          </a:prstGeom>
        </p:spPr>
      </p:pic>
      <p:pic>
        <p:nvPicPr>
          <p:cNvPr id="196" name="Graphic 195" descr="clipped papers">
            <a:extLst>
              <a:ext uri="{FF2B5EF4-FFF2-40B4-BE49-F238E27FC236}">
                <a16:creationId xmlns:a16="http://schemas.microsoft.com/office/drawing/2014/main" id="{2645DEC8-A5EF-1AA1-3A80-05F5D4E0251C}"/>
              </a:ext>
            </a:extLst>
          </p:cNvPr>
          <p:cNvPicPr>
            <a:picLocks noChangeAspect="1"/>
          </p:cNvPicPr>
          <p:nvPr userDrawn="1"/>
        </p:nvPicPr>
        <p:blipFill>
          <a:blip r:embed="rId229">
            <a:extLst>
              <a:ext uri="{96DAC541-7B7A-43D3-8B79-37D633B846F1}">
                <asvg:svgBlip xmlns:asvg="http://schemas.microsoft.com/office/drawing/2016/SVG/main" r:embed="rId230"/>
              </a:ext>
            </a:extLst>
          </a:blip>
          <a:srcRect/>
          <a:stretch/>
        </p:blipFill>
        <p:spPr>
          <a:xfrm>
            <a:off x="6831142" y="3161483"/>
            <a:ext cx="411480" cy="411480"/>
          </a:xfrm>
          <a:prstGeom prst="rect">
            <a:avLst/>
          </a:prstGeom>
        </p:spPr>
      </p:pic>
      <p:pic>
        <p:nvPicPr>
          <p:cNvPr id="197" name="Graphic 196" descr="pen">
            <a:extLst>
              <a:ext uri="{FF2B5EF4-FFF2-40B4-BE49-F238E27FC236}">
                <a16:creationId xmlns:a16="http://schemas.microsoft.com/office/drawing/2014/main" id="{308E2DFD-0DCE-44C8-FD7B-55E7F7D7B650}"/>
              </a:ext>
            </a:extLst>
          </p:cNvPr>
          <p:cNvPicPr>
            <a:picLocks noChangeAspect="1"/>
          </p:cNvPicPr>
          <p:nvPr userDrawn="1"/>
        </p:nvPicPr>
        <p:blipFill>
          <a:blip r:embed="rId231">
            <a:extLst>
              <a:ext uri="{96DAC541-7B7A-43D3-8B79-37D633B846F1}">
                <asvg:svgBlip xmlns:asvg="http://schemas.microsoft.com/office/drawing/2016/SVG/main" r:embed="rId232"/>
              </a:ext>
            </a:extLst>
          </a:blip>
          <a:srcRect/>
          <a:stretch/>
        </p:blipFill>
        <p:spPr>
          <a:xfrm>
            <a:off x="8396326" y="3161483"/>
            <a:ext cx="411480" cy="411480"/>
          </a:xfrm>
          <a:prstGeom prst="rect">
            <a:avLst/>
          </a:prstGeom>
        </p:spPr>
      </p:pic>
      <p:pic>
        <p:nvPicPr>
          <p:cNvPr id="198" name="Graphic 197" descr="laptop and mug">
            <a:extLst>
              <a:ext uri="{FF2B5EF4-FFF2-40B4-BE49-F238E27FC236}">
                <a16:creationId xmlns:a16="http://schemas.microsoft.com/office/drawing/2014/main" id="{0FA5DEA2-8C30-29A2-3CE8-273BA6EAFD23}"/>
              </a:ext>
            </a:extLst>
          </p:cNvPr>
          <p:cNvPicPr>
            <a:picLocks noChangeAspect="1"/>
          </p:cNvPicPr>
          <p:nvPr userDrawn="1"/>
        </p:nvPicPr>
        <p:blipFill>
          <a:blip r:embed="rId233">
            <a:extLst>
              <a:ext uri="{96DAC541-7B7A-43D3-8B79-37D633B846F1}">
                <asvg:svgBlip xmlns:asvg="http://schemas.microsoft.com/office/drawing/2016/SVG/main" r:embed="rId234"/>
              </a:ext>
            </a:extLst>
          </a:blip>
          <a:srcRect/>
          <a:stretch/>
        </p:blipFill>
        <p:spPr>
          <a:xfrm>
            <a:off x="11004968" y="3745969"/>
            <a:ext cx="411480" cy="411480"/>
          </a:xfrm>
          <a:prstGeom prst="rect">
            <a:avLst/>
          </a:prstGeom>
        </p:spPr>
      </p:pic>
      <p:pic>
        <p:nvPicPr>
          <p:cNvPr id="199" name="Graphic 198" descr="note and pen">
            <a:extLst>
              <a:ext uri="{FF2B5EF4-FFF2-40B4-BE49-F238E27FC236}">
                <a16:creationId xmlns:a16="http://schemas.microsoft.com/office/drawing/2014/main" id="{DDD15496-CF4A-AD14-0EA0-DC67E8B91CA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309414" y="3161483"/>
            <a:ext cx="411480" cy="411480"/>
          </a:xfrm>
          <a:prstGeom prst="rect">
            <a:avLst/>
          </a:prstGeom>
        </p:spPr>
      </p:pic>
      <p:pic>
        <p:nvPicPr>
          <p:cNvPr id="200" name="Graphic 199" descr="book">
            <a:extLst>
              <a:ext uri="{FF2B5EF4-FFF2-40B4-BE49-F238E27FC236}">
                <a16:creationId xmlns:a16="http://schemas.microsoft.com/office/drawing/2014/main" id="{C4BE8C2B-6657-B8DC-85EA-5DB466F13AAF}"/>
              </a:ext>
            </a:extLst>
          </p:cNvPr>
          <p:cNvPicPr>
            <a:picLocks noChangeAspect="1"/>
          </p:cNvPicPr>
          <p:nvPr userDrawn="1"/>
        </p:nvPicPr>
        <p:blipFill>
          <a:blip r:embed="rId235">
            <a:extLst>
              <a:ext uri="{96DAC541-7B7A-43D3-8B79-37D633B846F1}">
                <asvg:svgBlip xmlns:asvg="http://schemas.microsoft.com/office/drawing/2016/SVG/main" r:embed="rId236"/>
              </a:ext>
            </a:extLst>
          </a:blip>
          <a:srcRect/>
          <a:stretch/>
        </p:blipFill>
        <p:spPr>
          <a:xfrm>
            <a:off x="9961510" y="4293333"/>
            <a:ext cx="411480" cy="411480"/>
          </a:xfrm>
          <a:prstGeom prst="rect">
            <a:avLst/>
          </a:prstGeom>
        </p:spPr>
      </p:pic>
      <p:pic>
        <p:nvPicPr>
          <p:cNvPr id="201" name="Graphic 200" descr="folders">
            <a:extLst>
              <a:ext uri="{FF2B5EF4-FFF2-40B4-BE49-F238E27FC236}">
                <a16:creationId xmlns:a16="http://schemas.microsoft.com/office/drawing/2014/main" id="{52C04259-1739-CB15-31F3-8891147B41AF}"/>
              </a:ext>
            </a:extLst>
          </p:cNvPr>
          <p:cNvPicPr>
            <a:picLocks noChangeAspect="1"/>
          </p:cNvPicPr>
          <p:nvPr userDrawn="1"/>
        </p:nvPicPr>
        <p:blipFill>
          <a:blip r:embed="rId237">
            <a:extLst>
              <a:ext uri="{96DAC541-7B7A-43D3-8B79-37D633B846F1}">
                <asvg:svgBlip xmlns:asvg="http://schemas.microsoft.com/office/drawing/2016/SVG/main" r:embed="rId238"/>
              </a:ext>
            </a:extLst>
          </a:blip>
          <a:srcRect/>
          <a:stretch/>
        </p:blipFill>
        <p:spPr>
          <a:xfrm>
            <a:off x="11004968" y="4293333"/>
            <a:ext cx="411480" cy="411480"/>
          </a:xfrm>
          <a:prstGeom prst="rect">
            <a:avLst/>
          </a:prstGeom>
        </p:spPr>
      </p:pic>
      <p:pic>
        <p:nvPicPr>
          <p:cNvPr id="202" name="Graphic 201" descr="Mobile device displaying content sharing">
            <a:extLst>
              <a:ext uri="{FF2B5EF4-FFF2-40B4-BE49-F238E27FC236}">
                <a16:creationId xmlns:a16="http://schemas.microsoft.com/office/drawing/2014/main" id="{F12082D8-D8E9-A50A-420D-290B7EAAC46D}"/>
              </a:ext>
            </a:extLst>
          </p:cNvPr>
          <p:cNvPicPr>
            <a:picLocks noChangeAspect="1"/>
          </p:cNvPicPr>
          <p:nvPr userDrawn="1"/>
        </p:nvPicPr>
        <p:blipFill>
          <a:blip r:embed="rId239">
            <a:extLst>
              <a:ext uri="{96DAC541-7B7A-43D3-8B79-37D633B846F1}">
                <asvg:svgBlip xmlns:asvg="http://schemas.microsoft.com/office/drawing/2016/SVG/main" r:embed="rId240"/>
              </a:ext>
            </a:extLst>
          </a:blip>
          <a:srcRect/>
          <a:stretch/>
        </p:blipFill>
        <p:spPr>
          <a:xfrm>
            <a:off x="5787686" y="4293333"/>
            <a:ext cx="411480" cy="411480"/>
          </a:xfrm>
          <a:prstGeom prst="rect">
            <a:avLst/>
          </a:prstGeom>
        </p:spPr>
      </p:pic>
      <p:pic>
        <p:nvPicPr>
          <p:cNvPr id="203" name="Graphic 202" descr="desktop device (blank)">
            <a:extLst>
              <a:ext uri="{FF2B5EF4-FFF2-40B4-BE49-F238E27FC236}">
                <a16:creationId xmlns:a16="http://schemas.microsoft.com/office/drawing/2014/main" id="{390509AD-C6DB-B465-901B-E2458BF8686E}"/>
              </a:ext>
            </a:extLst>
          </p:cNvPr>
          <p:cNvPicPr>
            <a:picLocks noChangeAspect="1"/>
          </p:cNvPicPr>
          <p:nvPr userDrawn="1"/>
        </p:nvPicPr>
        <p:blipFill>
          <a:blip r:embed="rId241">
            <a:extLst>
              <a:ext uri="{96DAC541-7B7A-43D3-8B79-37D633B846F1}">
                <asvg:svgBlip xmlns:asvg="http://schemas.microsoft.com/office/drawing/2016/SVG/main" r:embed="rId242"/>
              </a:ext>
            </a:extLst>
          </a:blip>
          <a:srcRect/>
          <a:stretch/>
        </p:blipFill>
        <p:spPr>
          <a:xfrm>
            <a:off x="6309414" y="4293333"/>
            <a:ext cx="411480" cy="411480"/>
          </a:xfrm>
          <a:prstGeom prst="rect">
            <a:avLst/>
          </a:prstGeom>
        </p:spPr>
      </p:pic>
      <p:pic>
        <p:nvPicPr>
          <p:cNvPr id="204" name="Graphic 203" descr="desktop device displaying content">
            <a:extLst>
              <a:ext uri="{FF2B5EF4-FFF2-40B4-BE49-F238E27FC236}">
                <a16:creationId xmlns:a16="http://schemas.microsoft.com/office/drawing/2014/main" id="{46FB5DCA-A358-B4E7-8587-6C49773678A8}"/>
              </a:ext>
            </a:extLst>
          </p:cNvPr>
          <p:cNvPicPr>
            <a:picLocks noChangeAspect="1"/>
          </p:cNvPicPr>
          <p:nvPr userDrawn="1"/>
        </p:nvPicPr>
        <p:blipFill>
          <a:blip r:embed="rId243">
            <a:extLst>
              <a:ext uri="{96DAC541-7B7A-43D3-8B79-37D633B846F1}">
                <asvg:svgBlip xmlns:asvg="http://schemas.microsoft.com/office/drawing/2016/SVG/main" r:embed="rId244"/>
              </a:ext>
            </a:extLst>
          </a:blip>
          <a:srcRect/>
          <a:stretch/>
        </p:blipFill>
        <p:spPr>
          <a:xfrm>
            <a:off x="6831142" y="4293333"/>
            <a:ext cx="411480" cy="411480"/>
          </a:xfrm>
          <a:prstGeom prst="rect">
            <a:avLst/>
          </a:prstGeom>
        </p:spPr>
      </p:pic>
      <p:pic>
        <p:nvPicPr>
          <p:cNvPr id="205" name="Graphic 204" descr="laptop device displaying online meeting">
            <a:extLst>
              <a:ext uri="{FF2B5EF4-FFF2-40B4-BE49-F238E27FC236}">
                <a16:creationId xmlns:a16="http://schemas.microsoft.com/office/drawing/2014/main" id="{B4B14E88-0F0E-1F49-E231-62DA83A7DC3B}"/>
              </a:ext>
            </a:extLst>
          </p:cNvPr>
          <p:cNvPicPr>
            <a:picLocks noChangeAspect="1"/>
          </p:cNvPicPr>
          <p:nvPr userDrawn="1"/>
        </p:nvPicPr>
        <p:blipFill>
          <a:blip r:embed="rId245">
            <a:extLst>
              <a:ext uri="{96DAC541-7B7A-43D3-8B79-37D633B846F1}">
                <asvg:svgBlip xmlns:asvg="http://schemas.microsoft.com/office/drawing/2016/SVG/main" r:embed="rId246"/>
              </a:ext>
            </a:extLst>
          </a:blip>
          <a:srcRect/>
          <a:stretch/>
        </p:blipFill>
        <p:spPr>
          <a:xfrm>
            <a:off x="7874598" y="4293333"/>
            <a:ext cx="411480" cy="411480"/>
          </a:xfrm>
          <a:prstGeom prst="rect">
            <a:avLst/>
          </a:prstGeom>
        </p:spPr>
      </p:pic>
      <p:pic>
        <p:nvPicPr>
          <p:cNvPr id="206" name="Graphic 205" descr="laptop device displaying a person">
            <a:extLst>
              <a:ext uri="{FF2B5EF4-FFF2-40B4-BE49-F238E27FC236}">
                <a16:creationId xmlns:a16="http://schemas.microsoft.com/office/drawing/2014/main" id="{6524904C-7284-4268-982C-B1435A0C9DB2}"/>
              </a:ext>
            </a:extLst>
          </p:cNvPr>
          <p:cNvPicPr>
            <a:picLocks noChangeAspect="1"/>
          </p:cNvPicPr>
          <p:nvPr userDrawn="1"/>
        </p:nvPicPr>
        <p:blipFill>
          <a:blip r:embed="rId247">
            <a:extLst>
              <a:ext uri="{96DAC541-7B7A-43D3-8B79-37D633B846F1}">
                <asvg:svgBlip xmlns:asvg="http://schemas.microsoft.com/office/drawing/2016/SVG/main" r:embed="rId248"/>
              </a:ext>
            </a:extLst>
          </a:blip>
          <a:srcRect/>
          <a:stretch/>
        </p:blipFill>
        <p:spPr>
          <a:xfrm>
            <a:off x="8396326" y="4293333"/>
            <a:ext cx="411480" cy="411480"/>
          </a:xfrm>
          <a:prstGeom prst="rect">
            <a:avLst/>
          </a:prstGeom>
        </p:spPr>
      </p:pic>
      <p:pic>
        <p:nvPicPr>
          <p:cNvPr id="207" name="Graphic 206" descr="laptop device displaying content">
            <a:extLst>
              <a:ext uri="{FF2B5EF4-FFF2-40B4-BE49-F238E27FC236}">
                <a16:creationId xmlns:a16="http://schemas.microsoft.com/office/drawing/2014/main" id="{FB21EB69-AF7D-D3CC-C415-BD22D7C28863}"/>
              </a:ext>
            </a:extLst>
          </p:cNvPr>
          <p:cNvPicPr>
            <a:picLocks noChangeAspect="1"/>
          </p:cNvPicPr>
          <p:nvPr userDrawn="1"/>
        </p:nvPicPr>
        <p:blipFill>
          <a:blip r:embed="rId249">
            <a:extLst>
              <a:ext uri="{96DAC541-7B7A-43D3-8B79-37D633B846F1}">
                <asvg:svgBlip xmlns:asvg="http://schemas.microsoft.com/office/drawing/2016/SVG/main" r:embed="rId250"/>
              </a:ext>
            </a:extLst>
          </a:blip>
          <a:srcRect/>
          <a:stretch/>
        </p:blipFill>
        <p:spPr>
          <a:xfrm>
            <a:off x="8918054" y="4293333"/>
            <a:ext cx="411480" cy="411480"/>
          </a:xfrm>
          <a:prstGeom prst="rect">
            <a:avLst/>
          </a:prstGeom>
        </p:spPr>
      </p:pic>
      <p:pic>
        <p:nvPicPr>
          <p:cNvPr id="208" name="Graphic 207" descr="laptop device displaying a play button">
            <a:extLst>
              <a:ext uri="{FF2B5EF4-FFF2-40B4-BE49-F238E27FC236}">
                <a16:creationId xmlns:a16="http://schemas.microsoft.com/office/drawing/2014/main" id="{1EEC4EEE-EFB1-2E53-2157-6D776919D5DA}"/>
              </a:ext>
            </a:extLst>
          </p:cNvPr>
          <p:cNvPicPr>
            <a:picLocks noChangeAspect="1"/>
          </p:cNvPicPr>
          <p:nvPr userDrawn="1"/>
        </p:nvPicPr>
        <p:blipFill>
          <a:blip r:embed="rId251">
            <a:extLst>
              <a:ext uri="{96DAC541-7B7A-43D3-8B79-37D633B846F1}">
                <asvg:svgBlip xmlns:asvg="http://schemas.microsoft.com/office/drawing/2016/SVG/main" r:embed="rId252"/>
              </a:ext>
            </a:extLst>
          </a:blip>
          <a:srcRect/>
          <a:stretch/>
        </p:blipFill>
        <p:spPr>
          <a:xfrm>
            <a:off x="9439782" y="4293333"/>
            <a:ext cx="411480" cy="411480"/>
          </a:xfrm>
          <a:prstGeom prst="rect">
            <a:avLst/>
          </a:prstGeom>
        </p:spPr>
      </p:pic>
      <p:pic>
        <p:nvPicPr>
          <p:cNvPr id="209" name="Graphic 208" descr="Mobile device (blank)">
            <a:extLst>
              <a:ext uri="{FF2B5EF4-FFF2-40B4-BE49-F238E27FC236}">
                <a16:creationId xmlns:a16="http://schemas.microsoft.com/office/drawing/2014/main" id="{06C967BA-7BE0-37C6-C0D3-A7C899DB7923}"/>
              </a:ext>
            </a:extLst>
          </p:cNvPr>
          <p:cNvPicPr>
            <a:picLocks noChangeAspect="1"/>
          </p:cNvPicPr>
          <p:nvPr userDrawn="1"/>
        </p:nvPicPr>
        <p:blipFill>
          <a:blip r:embed="rId253">
            <a:extLst>
              <a:ext uri="{96DAC541-7B7A-43D3-8B79-37D633B846F1}">
                <asvg:svgBlip xmlns:asvg="http://schemas.microsoft.com/office/drawing/2016/SVG/main" r:embed="rId254"/>
              </a:ext>
            </a:extLst>
          </a:blip>
          <a:srcRect/>
          <a:stretch/>
        </p:blipFill>
        <p:spPr>
          <a:xfrm>
            <a:off x="3700774" y="4293333"/>
            <a:ext cx="411480" cy="411480"/>
          </a:xfrm>
          <a:prstGeom prst="rect">
            <a:avLst/>
          </a:prstGeom>
        </p:spPr>
      </p:pic>
      <p:pic>
        <p:nvPicPr>
          <p:cNvPr id="210" name="Graphic 209" descr="Mobile device displaying person">
            <a:extLst>
              <a:ext uri="{FF2B5EF4-FFF2-40B4-BE49-F238E27FC236}">
                <a16:creationId xmlns:a16="http://schemas.microsoft.com/office/drawing/2014/main" id="{3BDA983E-8040-5921-18A8-5B9CC9432C48}"/>
              </a:ext>
            </a:extLst>
          </p:cNvPr>
          <p:cNvPicPr>
            <a:picLocks noChangeAspect="1"/>
          </p:cNvPicPr>
          <p:nvPr userDrawn="1"/>
        </p:nvPicPr>
        <p:blipFill>
          <a:blip r:embed="rId255">
            <a:extLst>
              <a:ext uri="{96DAC541-7B7A-43D3-8B79-37D633B846F1}">
                <asvg:svgBlip xmlns:asvg="http://schemas.microsoft.com/office/drawing/2016/SVG/main" r:embed="rId256"/>
              </a:ext>
            </a:extLst>
          </a:blip>
          <a:stretch>
            <a:fillRect/>
          </a:stretch>
        </p:blipFill>
        <p:spPr>
          <a:xfrm>
            <a:off x="4222502" y="4293333"/>
            <a:ext cx="411480" cy="411480"/>
          </a:xfrm>
          <a:prstGeom prst="rect">
            <a:avLst/>
          </a:prstGeom>
        </p:spPr>
      </p:pic>
      <p:pic>
        <p:nvPicPr>
          <p:cNvPr id="211" name="Graphic 210" descr="Mobile device displaying Play symbol">
            <a:extLst>
              <a:ext uri="{FF2B5EF4-FFF2-40B4-BE49-F238E27FC236}">
                <a16:creationId xmlns:a16="http://schemas.microsoft.com/office/drawing/2014/main" id="{B5D79337-691A-04E6-4F41-095F97EBBD2B}"/>
              </a:ext>
            </a:extLst>
          </p:cNvPr>
          <p:cNvPicPr>
            <a:picLocks noChangeAspect="1"/>
          </p:cNvPicPr>
          <p:nvPr userDrawn="1"/>
        </p:nvPicPr>
        <p:blipFill>
          <a:blip r:embed="rId257">
            <a:extLst>
              <a:ext uri="{96DAC541-7B7A-43D3-8B79-37D633B846F1}">
                <asvg:svgBlip xmlns:asvg="http://schemas.microsoft.com/office/drawing/2016/SVG/main" r:embed="rId258"/>
              </a:ext>
            </a:extLst>
          </a:blip>
          <a:stretch>
            <a:fillRect/>
          </a:stretch>
        </p:blipFill>
        <p:spPr>
          <a:xfrm>
            <a:off x="4744230" y="4293333"/>
            <a:ext cx="411480" cy="411480"/>
          </a:xfrm>
          <a:prstGeom prst="rect">
            <a:avLst/>
          </a:prstGeom>
        </p:spPr>
      </p:pic>
      <p:pic>
        <p:nvPicPr>
          <p:cNvPr id="212" name="Graphic 211" descr="printer">
            <a:extLst>
              <a:ext uri="{FF2B5EF4-FFF2-40B4-BE49-F238E27FC236}">
                <a16:creationId xmlns:a16="http://schemas.microsoft.com/office/drawing/2014/main" id="{070B6531-0CE3-5309-1FCE-5A561A593061}"/>
              </a:ext>
            </a:extLst>
          </p:cNvPr>
          <p:cNvPicPr>
            <a:picLocks noChangeAspect="1"/>
          </p:cNvPicPr>
          <p:nvPr userDrawn="1"/>
        </p:nvPicPr>
        <p:blipFill>
          <a:blip r:embed="rId259">
            <a:extLst>
              <a:ext uri="{96DAC541-7B7A-43D3-8B79-37D633B846F1}">
                <asvg:svgBlip xmlns:asvg="http://schemas.microsoft.com/office/drawing/2016/SVG/main" r:embed="rId260"/>
              </a:ext>
            </a:extLst>
          </a:blip>
          <a:srcRect/>
          <a:stretch/>
        </p:blipFill>
        <p:spPr>
          <a:xfrm>
            <a:off x="10483238" y="4293333"/>
            <a:ext cx="411480" cy="411480"/>
          </a:xfrm>
          <a:prstGeom prst="rect">
            <a:avLst/>
          </a:prstGeom>
        </p:spPr>
      </p:pic>
      <p:pic>
        <p:nvPicPr>
          <p:cNvPr id="213" name="Graphic 212" descr="Mobile device displaying content">
            <a:extLst>
              <a:ext uri="{FF2B5EF4-FFF2-40B4-BE49-F238E27FC236}">
                <a16:creationId xmlns:a16="http://schemas.microsoft.com/office/drawing/2014/main" id="{7D4C7F9A-157A-D901-E353-713C3432530B}"/>
              </a:ext>
            </a:extLst>
          </p:cNvPr>
          <p:cNvPicPr>
            <a:picLocks noChangeAspect="1"/>
          </p:cNvPicPr>
          <p:nvPr userDrawn="1"/>
        </p:nvPicPr>
        <p:blipFill>
          <a:blip r:embed="rId261">
            <a:extLst>
              <a:ext uri="{96DAC541-7B7A-43D3-8B79-37D633B846F1}">
                <asvg:svgBlip xmlns:asvg="http://schemas.microsoft.com/office/drawing/2016/SVG/main" r:embed="rId262"/>
              </a:ext>
            </a:extLst>
          </a:blip>
          <a:srcRect/>
          <a:stretch/>
        </p:blipFill>
        <p:spPr>
          <a:xfrm>
            <a:off x="5265958" y="4293333"/>
            <a:ext cx="411480" cy="411480"/>
          </a:xfrm>
          <a:prstGeom prst="rect">
            <a:avLst/>
          </a:prstGeom>
        </p:spPr>
      </p:pic>
      <p:pic>
        <p:nvPicPr>
          <p:cNvPr id="214" name="Graphic 213" descr="laptop (blank)">
            <a:extLst>
              <a:ext uri="{FF2B5EF4-FFF2-40B4-BE49-F238E27FC236}">
                <a16:creationId xmlns:a16="http://schemas.microsoft.com/office/drawing/2014/main" id="{F93B3C11-C51A-D9CC-D2AC-891E8B4472C6}"/>
              </a:ext>
            </a:extLst>
          </p:cNvPr>
          <p:cNvPicPr>
            <a:picLocks noChangeAspect="1"/>
          </p:cNvPicPr>
          <p:nvPr userDrawn="1"/>
        </p:nvPicPr>
        <p:blipFill>
          <a:blip r:embed="rId263">
            <a:extLst>
              <a:ext uri="{96DAC541-7B7A-43D3-8B79-37D633B846F1}">
                <asvg:svgBlip xmlns:asvg="http://schemas.microsoft.com/office/drawing/2016/SVG/main" r:embed="rId264"/>
              </a:ext>
            </a:extLst>
          </a:blip>
          <a:srcRect/>
          <a:stretch/>
        </p:blipFill>
        <p:spPr>
          <a:xfrm>
            <a:off x="7352870" y="4293333"/>
            <a:ext cx="411480" cy="411480"/>
          </a:xfrm>
          <a:prstGeom prst="rect">
            <a:avLst/>
          </a:prstGeom>
        </p:spPr>
      </p:pic>
      <p:pic>
        <p:nvPicPr>
          <p:cNvPr id="215" name="Graphic 214" descr="tools">
            <a:extLst>
              <a:ext uri="{FF2B5EF4-FFF2-40B4-BE49-F238E27FC236}">
                <a16:creationId xmlns:a16="http://schemas.microsoft.com/office/drawing/2014/main" id="{FF1D475F-0E2D-C982-2F0B-CBB601FFCC5F}"/>
              </a:ext>
            </a:extLst>
          </p:cNvPr>
          <p:cNvPicPr>
            <a:picLocks noChangeAspect="1"/>
          </p:cNvPicPr>
          <p:nvPr userDrawn="1"/>
        </p:nvPicPr>
        <p:blipFill>
          <a:blip r:embed="rId265">
            <a:extLst>
              <a:ext uri="{96DAC541-7B7A-43D3-8B79-37D633B846F1}">
                <asvg:svgBlip xmlns:asvg="http://schemas.microsoft.com/office/drawing/2016/SVG/main" r:embed="rId266"/>
              </a:ext>
            </a:extLst>
          </a:blip>
          <a:stretch>
            <a:fillRect/>
          </a:stretch>
        </p:blipFill>
        <p:spPr>
          <a:xfrm>
            <a:off x="9439782" y="3161483"/>
            <a:ext cx="411480" cy="411480"/>
          </a:xfrm>
          <a:prstGeom prst="rect">
            <a:avLst/>
          </a:prstGeom>
        </p:spPr>
      </p:pic>
    </p:spTree>
    <p:extLst>
      <p:ext uri="{BB962C8B-B14F-4D97-AF65-F5344CB8AC3E}">
        <p14:creationId xmlns:p14="http://schemas.microsoft.com/office/powerpoint/2010/main" val="1182729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504816626"/>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55440" y="548641"/>
            <a:ext cx="3197132" cy="61119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53666" y="543805"/>
            <a:ext cx="3276259" cy="5486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55440" y="1415500"/>
            <a:ext cx="3197132" cy="450066"/>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53666" y="1410665"/>
            <a:ext cx="3276259" cy="51295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55440" y="2121230"/>
            <a:ext cx="3197132" cy="66023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53667" y="2116395"/>
            <a:ext cx="329327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cxnSp>
        <p:nvCxnSpPr>
          <p:cNvPr id="7" name="Straight Connector 6">
            <a:extLst>
              <a:ext uri="{FF2B5EF4-FFF2-40B4-BE49-F238E27FC236}">
                <a16:creationId xmlns:a16="http://schemas.microsoft.com/office/drawing/2014/main" id="{30474C75-01C3-74C9-237B-D90741710EE9}"/>
              </a:ext>
              <a:ext uri="{C183D7F6-B498-43B3-948B-1728B52AA6E4}">
                <adec:decorative xmlns:adec="http://schemas.microsoft.com/office/drawing/2017/decorative" val="1"/>
              </a:ext>
            </a:extLst>
          </p:cNvPr>
          <p:cNvCxnSpPr>
            <a:cxnSpLocks/>
          </p:cNvCxnSpPr>
          <p:nvPr userDrawn="1"/>
        </p:nvCxnSpPr>
        <p:spPr bwMode="gray">
          <a:xfrm>
            <a:off x="4155440" y="130464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5413C8B-CC3F-FE7A-CA92-11CAD6362CC6}"/>
              </a:ext>
              <a:ext uri="{C183D7F6-B498-43B3-948B-1728B52AA6E4}">
                <adec:decorative xmlns:adec="http://schemas.microsoft.com/office/drawing/2017/decorative" val="1"/>
              </a:ext>
            </a:extLst>
          </p:cNvPr>
          <p:cNvCxnSpPr>
            <a:cxnSpLocks/>
          </p:cNvCxnSpPr>
          <p:nvPr userDrawn="1"/>
        </p:nvCxnSpPr>
        <p:spPr bwMode="gray">
          <a:xfrm>
            <a:off x="4155440" y="2010376"/>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9A09BC9-7FEE-F651-8565-44AEA9FF7B17}"/>
              </a:ext>
              <a:ext uri="{C183D7F6-B498-43B3-948B-1728B52AA6E4}">
                <adec:decorative xmlns:adec="http://schemas.microsoft.com/office/drawing/2017/decorative" val="1"/>
              </a:ext>
            </a:extLst>
          </p:cNvPr>
          <p:cNvCxnSpPr>
            <a:cxnSpLocks/>
          </p:cNvCxnSpPr>
          <p:nvPr userDrawn="1"/>
        </p:nvCxnSpPr>
        <p:spPr bwMode="gray">
          <a:xfrm>
            <a:off x="4155440" y="3871991"/>
            <a:ext cx="6874485"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53667" y="2924271"/>
            <a:ext cx="3276258"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7807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3602736"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applicable best practices when setting up your PowerPoint document.</a:t>
            </a:r>
          </a:p>
        </p:txBody>
      </p:sp>
      <p:sp>
        <p:nvSpPr>
          <p:cNvPr id="2" name="Subhead 1">
            <a:extLst>
              <a:ext uri="{FF2B5EF4-FFF2-40B4-BE49-F238E27FC236}">
                <a16:creationId xmlns:a16="http://schemas.microsoft.com/office/drawing/2014/main" id="{EF10D453-0407-39C5-46E2-3A3740A2E40C}"/>
              </a:ext>
            </a:extLst>
          </p:cNvPr>
          <p:cNvSpPr txBox="1">
            <a:spLocks/>
          </p:cNvSpPr>
          <p:nvPr userDrawn="1"/>
        </p:nvSpPr>
        <p:spPr bwMode="gray">
          <a:xfrm>
            <a:off x="4142660" y="13669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Know what you’re preparing for —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is it an in-person presentation or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a document to read?</a:t>
            </a:r>
          </a:p>
        </p:txBody>
      </p:sp>
      <p:sp>
        <p:nvSpPr>
          <p:cNvPr id="3" name="Text 1">
            <a:extLst>
              <a:ext uri="{FF2B5EF4-FFF2-40B4-BE49-F238E27FC236}">
                <a16:creationId xmlns:a16="http://schemas.microsoft.com/office/drawing/2014/main" id="{06E0B9B9-F7DD-7626-84EA-18E96BD7A9F6}"/>
              </a:ext>
            </a:extLst>
          </p:cNvPr>
          <p:cNvSpPr txBox="1">
            <a:spLocks/>
          </p:cNvSpPr>
          <p:nvPr userDrawn="1"/>
        </p:nvSpPr>
        <p:spPr bwMode="gray">
          <a:xfrm>
            <a:off x="7740887" y="13620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This determines how much content you should include within a slide and how big/small the text needs to be.</a:t>
            </a:r>
          </a:p>
        </p:txBody>
      </p:sp>
      <p:sp>
        <p:nvSpPr>
          <p:cNvPr id="9" name="Subhead 2">
            <a:extLst>
              <a:ext uri="{FF2B5EF4-FFF2-40B4-BE49-F238E27FC236}">
                <a16:creationId xmlns:a16="http://schemas.microsoft.com/office/drawing/2014/main" id="{E445BE30-F3DD-D111-900F-08EDD021AE6F}"/>
              </a:ext>
            </a:extLst>
          </p:cNvPr>
          <p:cNvSpPr txBox="1">
            <a:spLocks/>
          </p:cNvSpPr>
          <p:nvPr userDrawn="1"/>
        </p:nvSpPr>
        <p:spPr bwMode="gray">
          <a:xfrm>
            <a:off x="4142660" y="2450644"/>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Get to know the brand — familiarize yourself with the visual identity.</a:t>
            </a:r>
          </a:p>
        </p:txBody>
      </p:sp>
      <p:sp>
        <p:nvSpPr>
          <p:cNvPr id="12" name="Text 2">
            <a:extLst>
              <a:ext uri="{FF2B5EF4-FFF2-40B4-BE49-F238E27FC236}">
                <a16:creationId xmlns:a16="http://schemas.microsoft.com/office/drawing/2014/main" id="{D5954D86-C4ED-FC75-AA0F-FC3550030BCC}"/>
              </a:ext>
            </a:extLst>
          </p:cNvPr>
          <p:cNvSpPr txBox="1">
            <a:spLocks/>
          </p:cNvSpPr>
          <p:nvPr userDrawn="1"/>
        </p:nvSpPr>
        <p:spPr bwMode="gray">
          <a:xfrm>
            <a:off x="7740887" y="2445809"/>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Consistency across communication is essential. Use the latest template and approved brand assets in your presentation.</a:t>
            </a:r>
          </a:p>
        </p:txBody>
      </p:sp>
      <p:sp>
        <p:nvSpPr>
          <p:cNvPr id="15" name="Subhead 3">
            <a:extLst>
              <a:ext uri="{FF2B5EF4-FFF2-40B4-BE49-F238E27FC236}">
                <a16:creationId xmlns:a16="http://schemas.microsoft.com/office/drawing/2014/main" id="{956C6F61-674F-35FA-CC56-028C501FDA78}"/>
              </a:ext>
            </a:extLst>
          </p:cNvPr>
          <p:cNvSpPr txBox="1">
            <a:spLocks/>
          </p:cNvSpPr>
          <p:nvPr userDrawn="1"/>
        </p:nvSpPr>
        <p:spPr bwMode="gray">
          <a:xfrm>
            <a:off x="4142660" y="3534377"/>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Adding slides from another template? Start with a blank slide within the correct template. </a:t>
            </a:r>
          </a:p>
        </p:txBody>
      </p:sp>
      <p:sp>
        <p:nvSpPr>
          <p:cNvPr id="187" name="Text 3">
            <a:extLst>
              <a:ext uri="{FF2B5EF4-FFF2-40B4-BE49-F238E27FC236}">
                <a16:creationId xmlns:a16="http://schemas.microsoft.com/office/drawing/2014/main" id="{3EA0B21A-4CD8-8E3B-6F21-B6C12E08F774}"/>
              </a:ext>
            </a:extLst>
          </p:cNvPr>
          <p:cNvSpPr txBox="1">
            <a:spLocks/>
          </p:cNvSpPr>
          <p:nvPr userDrawn="1"/>
        </p:nvSpPr>
        <p:spPr bwMode="gray">
          <a:xfrm>
            <a:off x="7740887" y="3529542"/>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Copying/pasting content from another file with a different template is not a straightforward task. Start with a blank or basic layout, then copy the content over to avoid theme fonts/colors clash.</a:t>
            </a:r>
          </a:p>
        </p:txBody>
      </p:sp>
      <p:sp>
        <p:nvSpPr>
          <p:cNvPr id="189" name="Subhead 4">
            <a:extLst>
              <a:ext uri="{FF2B5EF4-FFF2-40B4-BE49-F238E27FC236}">
                <a16:creationId xmlns:a16="http://schemas.microsoft.com/office/drawing/2014/main" id="{0C14AB4A-7B8A-929A-D582-24897BC62CBE}"/>
              </a:ext>
            </a:extLst>
          </p:cNvPr>
          <p:cNvSpPr txBox="1">
            <a:spLocks/>
          </p:cNvSpPr>
          <p:nvPr userDrawn="1"/>
        </p:nvSpPr>
        <p:spPr bwMode="gray">
          <a:xfrm>
            <a:off x="4142660" y="4618111"/>
            <a:ext cx="3197132"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Reach more audience, </a:t>
            </a:r>
            <a:br>
              <a:rPr lang="en-US" sz="1400" b="1" noProof="0">
                <a:solidFill>
                  <a:srgbClr val="0D004D"/>
                </a:solidFill>
                <a:latin typeface="Plus Jakarta Sans" panose="020B0604030504040204"/>
              </a:rPr>
            </a:br>
            <a:r>
              <a:rPr lang="en-US" sz="1400" b="1" noProof="0">
                <a:solidFill>
                  <a:srgbClr val="0D004D"/>
                </a:solidFill>
                <a:latin typeface="Plus Jakarta Sans" panose="020B0604030504040204"/>
              </a:rPr>
              <a:t>make it more accessible!</a:t>
            </a:r>
          </a:p>
        </p:txBody>
      </p:sp>
      <p:sp>
        <p:nvSpPr>
          <p:cNvPr id="190" name="Text 4">
            <a:extLst>
              <a:ext uri="{FF2B5EF4-FFF2-40B4-BE49-F238E27FC236}">
                <a16:creationId xmlns:a16="http://schemas.microsoft.com/office/drawing/2014/main" id="{4FCA0760-67FD-B307-1FF1-4A3AE1560BAB}"/>
              </a:ext>
            </a:extLst>
          </p:cNvPr>
          <p:cNvSpPr txBox="1">
            <a:spLocks/>
          </p:cNvSpPr>
          <p:nvPr userDrawn="1"/>
        </p:nvSpPr>
        <p:spPr bwMode="gray">
          <a:xfrm>
            <a:off x="7740887" y="4613276"/>
            <a:ext cx="3665546" cy="86686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noProof="0">
                <a:solidFill>
                  <a:srgbClr val="0D004D"/>
                </a:solidFill>
                <a:latin typeface="Plus Jakarta Sans Medium" panose="020B0604030504040204"/>
              </a:rPr>
              <a:t>Run your PowerPoint file through the “Check Accessibility” tool (located on the Review tab); ensure the reading order works well with screen reader, </a:t>
            </a:r>
            <a:br>
              <a:rPr lang="en-US" sz="1050" noProof="0">
                <a:solidFill>
                  <a:srgbClr val="0D004D"/>
                </a:solidFill>
                <a:latin typeface="Plus Jakarta Sans Medium" panose="020B0604030504040204"/>
              </a:rPr>
            </a:br>
            <a:r>
              <a:rPr lang="en-US" sz="1050" noProof="0">
                <a:solidFill>
                  <a:srgbClr val="0D004D"/>
                </a:solidFill>
                <a:latin typeface="Plus Jakarta Sans Medium" panose="020B0604030504040204"/>
              </a:rPr>
              <a:t>set alt text for images, etc.</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cxnSp>
        <p:nvCxnSpPr>
          <p:cNvPr id="16" name="Straight Connector 15">
            <a:extLst>
              <a:ext uri="{FF2B5EF4-FFF2-40B4-BE49-F238E27FC236}">
                <a16:creationId xmlns:a16="http://schemas.microsoft.com/office/drawing/2014/main" id="{27A96B58-CA17-E5BF-9564-FDEAE0E01C43}"/>
              </a:ext>
              <a:ext uri="{C183D7F6-B498-43B3-948B-1728B52AA6E4}">
                <adec:decorative xmlns:adec="http://schemas.microsoft.com/office/drawing/2017/decorative" val="1"/>
              </a:ext>
            </a:extLst>
          </p:cNvPr>
          <p:cNvCxnSpPr>
            <a:cxnSpLocks/>
          </p:cNvCxnSpPr>
          <p:nvPr userDrawn="1"/>
        </p:nvCxnSpPr>
        <p:spPr bwMode="gray">
          <a:xfrm>
            <a:off x="4068293" y="2254586"/>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F2CA21-9604-4A61-D0D7-39302E45F319}"/>
              </a:ext>
              <a:ext uri="{C183D7F6-B498-43B3-948B-1728B52AA6E4}">
                <adec:decorative xmlns:adec="http://schemas.microsoft.com/office/drawing/2017/decorative" val="1"/>
              </a:ext>
            </a:extLst>
          </p:cNvPr>
          <p:cNvCxnSpPr>
            <a:cxnSpLocks/>
          </p:cNvCxnSpPr>
          <p:nvPr userDrawn="1"/>
        </p:nvCxnSpPr>
        <p:spPr bwMode="gray">
          <a:xfrm>
            <a:off x="4068293" y="3309791"/>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4A6ADC-D61E-6253-C621-9038C90E14E5}"/>
              </a:ext>
              <a:ext uri="{C183D7F6-B498-43B3-948B-1728B52AA6E4}">
                <adec:decorative xmlns:adec="http://schemas.microsoft.com/office/drawing/2017/decorative" val="1"/>
              </a:ext>
            </a:extLst>
          </p:cNvPr>
          <p:cNvCxnSpPr>
            <a:cxnSpLocks/>
          </p:cNvCxnSpPr>
          <p:nvPr userDrawn="1"/>
        </p:nvCxnSpPr>
        <p:spPr bwMode="gray">
          <a:xfrm>
            <a:off x="4068293" y="4412625"/>
            <a:ext cx="7338140"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27870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7" y="356798"/>
            <a:ext cx="3197132"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Reducing file size</a:t>
            </a:r>
          </a:p>
        </p:txBody>
      </p:sp>
      <p:sp>
        <p:nvSpPr>
          <p:cNvPr id="42" name="Text 1">
            <a:extLst>
              <a:ext uri="{FF2B5EF4-FFF2-40B4-BE49-F238E27FC236}">
                <a16:creationId xmlns:a16="http://schemas.microsoft.com/office/drawing/2014/main" id="{2591F121-BEAD-8A15-7931-EE9CBF7C0DBA}"/>
              </a:ext>
            </a:extLst>
          </p:cNvPr>
          <p:cNvSpPr txBox="1">
            <a:spLocks/>
          </p:cNvSpPr>
          <p:nvPr userDrawn="1"/>
        </p:nvSpPr>
        <p:spPr bwMode="gray">
          <a:xfrm>
            <a:off x="7740886" y="351963"/>
            <a:ext cx="3599559" cy="29301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1" noProof="0">
                <a:solidFill>
                  <a:srgbClr val="0D004D"/>
                </a:solidFill>
                <a:latin typeface="Plus Jakarta Sans Medium" panose="020B0604030504040204"/>
              </a:rPr>
              <a:t>Optimize your file size at 150ppi </a:t>
            </a:r>
            <a:r>
              <a:rPr lang="en-US" sz="1050" noProof="0">
                <a:solidFill>
                  <a:srgbClr val="0D004D"/>
                </a:solidFill>
                <a:latin typeface="Plus Jakarta Sans Medium" panose="020B0604030504040204"/>
              </a:rPr>
              <a:t>by compressing pictures for general use.</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3039391"/>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7" y="3161065"/>
            <a:ext cx="3197132"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400" b="1" noProof="0">
                <a:solidFill>
                  <a:srgbClr val="0D004D"/>
                </a:solidFill>
                <a:latin typeface="Plus Jakarta Sans" panose="020B0604030504040204"/>
              </a:rPr>
              <a:t>Embedding fonts </a:t>
            </a:r>
          </a:p>
        </p:txBody>
      </p:sp>
      <p:sp>
        <p:nvSpPr>
          <p:cNvPr id="45" name="Text 3">
            <a:extLst>
              <a:ext uri="{FF2B5EF4-FFF2-40B4-BE49-F238E27FC236}">
                <a16:creationId xmlns:a16="http://schemas.microsoft.com/office/drawing/2014/main" id="{860D7D49-3009-419A-E943-8CC83EDD9738}"/>
              </a:ext>
            </a:extLst>
          </p:cNvPr>
          <p:cNvSpPr txBox="1">
            <a:spLocks/>
          </p:cNvSpPr>
          <p:nvPr userDrawn="1"/>
        </p:nvSpPr>
        <p:spPr bwMode="gray">
          <a:xfrm>
            <a:off x="7740886" y="3156230"/>
            <a:ext cx="3459797" cy="41828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r>
              <a:rPr lang="en-US" sz="1050" b="0" i="0">
                <a:solidFill>
                  <a:srgbClr val="0D004D"/>
                </a:solidFill>
                <a:latin typeface="Plus Jakarta Sans Medium" pitchFamily="2" charset="77"/>
                <a:cs typeface="Plus Jakarta Sans Medium" pitchFamily="2" charset="77"/>
              </a:rPr>
              <a:t>It is important to </a:t>
            </a:r>
            <a:r>
              <a:rPr lang="en-US" sz="1050" b="1" i="0">
                <a:solidFill>
                  <a:srgbClr val="0D004D"/>
                </a:solidFill>
                <a:latin typeface="Plus Jakarta Sans Medium" pitchFamily="2" charset="77"/>
                <a:cs typeface="Plus Jakarta Sans Medium" pitchFamily="2" charset="77"/>
              </a:rPr>
              <a:t>embed all characters in the file</a:t>
            </a:r>
            <a:r>
              <a:rPr lang="en-US" sz="1050" b="0" i="0">
                <a:solidFill>
                  <a:srgbClr val="0D004D"/>
                </a:solidFill>
                <a:latin typeface="Plus Jakarta Sans Medium" pitchFamily="2" charset="77"/>
                <a:cs typeface="Plus Jakarta Sans Medium" pitchFamily="2" charset="77"/>
              </a:rPr>
              <a:t> to ensure other people can edit when collaborating.</a:t>
            </a:r>
            <a:endParaRPr lang="en-US" sz="1050" b="0" i="0" noProof="0">
              <a:solidFill>
                <a:srgbClr val="0D004D"/>
              </a:solidFill>
              <a:latin typeface="Plus Jakarta Sans Medium" pitchFamily="2" charset="77"/>
              <a:cs typeface="Plus Jakarta Sans Medium" pitchFamily="2" charset="77"/>
            </a:endParaRP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3919378"/>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grpSp>
        <p:nvGrpSpPr>
          <p:cNvPr id="47" name="Group 46">
            <a:extLst>
              <a:ext uri="{FF2B5EF4-FFF2-40B4-BE49-F238E27FC236}">
                <a16:creationId xmlns:a16="http://schemas.microsoft.com/office/drawing/2014/main" id="{7B53222B-3F6A-6856-D636-3FFA492A8BA0}"/>
              </a:ext>
            </a:extLst>
          </p:cNvPr>
          <p:cNvGrpSpPr/>
          <p:nvPr userDrawn="1"/>
        </p:nvGrpSpPr>
        <p:grpSpPr>
          <a:xfrm>
            <a:off x="7543799" y="3888136"/>
            <a:ext cx="3511092" cy="2251733"/>
            <a:chOff x="3582618" y="1713847"/>
            <a:chExt cx="3931365" cy="2586327"/>
          </a:xfrm>
        </p:grpSpPr>
        <p:sp>
          <p:nvSpPr>
            <p:cNvPr id="48" name="Rounded Rectangle 47">
              <a:extLst>
                <a:ext uri="{FF2B5EF4-FFF2-40B4-BE49-F238E27FC236}">
                  <a16:creationId xmlns:a16="http://schemas.microsoft.com/office/drawing/2014/main" id="{E8FC13F9-CF3E-C7DF-ACD5-A2C1F5010D27}"/>
                </a:ext>
              </a:extLst>
            </p:cNvPr>
            <p:cNvSpPr/>
            <p:nvPr/>
          </p:nvSpPr>
          <p:spPr>
            <a:xfrm>
              <a:off x="3768898" y="1713847"/>
              <a:ext cx="3745085" cy="2458630"/>
            </a:xfrm>
            <a:prstGeom prst="roundRect">
              <a:avLst>
                <a:gd name="adj" fmla="val 4268"/>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3582618" y="3207051"/>
              <a:ext cx="2314437" cy="1093123"/>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7740886" y="3653541"/>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grpSp>
        <p:nvGrpSpPr>
          <p:cNvPr id="51" name="Group 50">
            <a:extLst>
              <a:ext uri="{FF2B5EF4-FFF2-40B4-BE49-F238E27FC236}">
                <a16:creationId xmlns:a16="http://schemas.microsoft.com/office/drawing/2014/main" id="{47BCD1C9-CAE7-8FFA-000A-15256BAA9533}"/>
              </a:ext>
            </a:extLst>
          </p:cNvPr>
          <p:cNvGrpSpPr/>
          <p:nvPr userDrawn="1"/>
        </p:nvGrpSpPr>
        <p:grpSpPr>
          <a:xfrm>
            <a:off x="7759153" y="1080885"/>
            <a:ext cx="2698985" cy="1772969"/>
            <a:chOff x="3835357" y="1801921"/>
            <a:chExt cx="3678624" cy="2370555"/>
          </a:xfrm>
        </p:grpSpPr>
        <p:sp>
          <p:nvSpPr>
            <p:cNvPr id="52" name="Rounded Rectangle 51">
              <a:extLst>
                <a:ext uri="{FF2B5EF4-FFF2-40B4-BE49-F238E27FC236}">
                  <a16:creationId xmlns:a16="http://schemas.microsoft.com/office/drawing/2014/main" id="{DDF31601-8C98-75D0-4B0D-5C783EAC5ADE}"/>
                </a:ext>
              </a:extLst>
            </p:cNvPr>
            <p:cNvSpPr/>
            <p:nvPr/>
          </p:nvSpPr>
          <p:spPr>
            <a:xfrm>
              <a:off x="3835357" y="1801921"/>
              <a:ext cx="3678624" cy="2370555"/>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4869057" y="2370644"/>
              <a:ext cx="2459448" cy="87142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3833527" y="3653541"/>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3833527" y="3888136"/>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7740886" y="855184"/>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3833527" y="855184"/>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02305" y="1086094"/>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79660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Best practices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for PowerPoint</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529586"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US" b="0" noProof="0"/>
              <a:t>Here are some </a:t>
            </a:r>
            <a:r>
              <a:rPr lang="en-US" b="1" noProof="0"/>
              <a:t>technical best practices </a:t>
            </a:r>
            <a:r>
              <a:rPr lang="en-US" b="0" noProof="0"/>
              <a:t>when setting up your PowerPoint document </a:t>
            </a:r>
            <a:r>
              <a:rPr lang="en-GB"/>
              <a:t>on Windows and Mac (via desktop apps)</a:t>
            </a:r>
            <a:r>
              <a:rPr lang="en-US" b="0" noProof="0"/>
              <a:t>.</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a:xfrm>
            <a:off x="9908540" y="6439710"/>
            <a:ext cx="1734820" cy="418290"/>
          </a:xfrm>
        </p:spPr>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1" name="Subhead 1">
            <a:extLst>
              <a:ext uri="{FF2B5EF4-FFF2-40B4-BE49-F238E27FC236}">
                <a16:creationId xmlns:a16="http://schemas.microsoft.com/office/drawing/2014/main" id="{C3E77E8E-B3FE-F345-9673-AF4A3014054B}"/>
              </a:ext>
            </a:extLst>
          </p:cNvPr>
          <p:cNvSpPr txBox="1">
            <a:spLocks/>
          </p:cNvSpPr>
          <p:nvPr userDrawn="1"/>
        </p:nvSpPr>
        <p:spPr bwMode="gray">
          <a:xfrm>
            <a:off x="3833525" y="356798"/>
            <a:ext cx="7808311" cy="38368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Reducing file size: </a:t>
            </a:r>
            <a:r>
              <a:rPr lang="en-US" sz="1400" b="1" noProof="0">
                <a:solidFill>
                  <a:srgbClr val="0D004D"/>
                </a:solidFill>
                <a:latin typeface="+mn-lt"/>
              </a:rPr>
              <a:t>Optimize your file size at 150ppi </a:t>
            </a:r>
            <a:r>
              <a:rPr lang="en-US" sz="1400" b="0" noProof="0">
                <a:solidFill>
                  <a:srgbClr val="0D004D"/>
                </a:solidFill>
                <a:latin typeface="+mn-lt"/>
              </a:rPr>
              <a:t>by compressing pictures for general use. </a:t>
            </a:r>
          </a:p>
        </p:txBody>
      </p:sp>
      <p:cxnSp>
        <p:nvCxnSpPr>
          <p:cNvPr id="43" name="Straight Connector 42">
            <a:extLst>
              <a:ext uri="{FF2B5EF4-FFF2-40B4-BE49-F238E27FC236}">
                <a16:creationId xmlns:a16="http://schemas.microsoft.com/office/drawing/2014/main" id="{AE2D4693-3FCB-CFF2-048A-7A7D79ACD81D}"/>
              </a:ext>
              <a:ext uri="{C183D7F6-B498-43B3-948B-1728B52AA6E4}">
                <adec:decorative xmlns:adec="http://schemas.microsoft.com/office/drawing/2017/decorative" val="1"/>
              </a:ext>
            </a:extLst>
          </p:cNvPr>
          <p:cNvCxnSpPr>
            <a:cxnSpLocks/>
          </p:cNvCxnSpPr>
          <p:nvPr userDrawn="1"/>
        </p:nvCxnSpPr>
        <p:spPr bwMode="gray">
          <a:xfrm>
            <a:off x="3833527" y="2944148"/>
            <a:ext cx="7809833" cy="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
        <p:nvSpPr>
          <p:cNvPr id="44" name="Subhead 3">
            <a:extLst>
              <a:ext uri="{FF2B5EF4-FFF2-40B4-BE49-F238E27FC236}">
                <a16:creationId xmlns:a16="http://schemas.microsoft.com/office/drawing/2014/main" id="{ECEB1FB4-C4FF-DD57-1582-B4011D638A3C}"/>
              </a:ext>
            </a:extLst>
          </p:cNvPr>
          <p:cNvSpPr txBox="1">
            <a:spLocks/>
          </p:cNvSpPr>
          <p:nvPr userDrawn="1"/>
        </p:nvSpPr>
        <p:spPr bwMode="gray">
          <a:xfrm>
            <a:off x="3833526" y="3086539"/>
            <a:ext cx="7808309" cy="42802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lang="en-US" sz="1400" b="1" noProof="0">
                <a:solidFill>
                  <a:srgbClr val="0D004D"/>
                </a:solidFill>
                <a:latin typeface="Plus Jakarta Sans" panose="020B0604030504040204"/>
              </a:rPr>
              <a:t>Embedding fonts:</a:t>
            </a:r>
            <a:r>
              <a:rPr lang="en-US" sz="1400" b="0" noProof="0">
                <a:solidFill>
                  <a:srgbClr val="0D004D"/>
                </a:solidFill>
                <a:latin typeface="+mn-lt"/>
              </a:rPr>
              <a:t> </a:t>
            </a:r>
            <a:r>
              <a:rPr lang="en-US" sz="1400" b="1" i="0" noProof="0">
                <a:solidFill>
                  <a:srgbClr val="0D004D"/>
                </a:solidFill>
                <a:latin typeface="+mn-lt"/>
                <a:cs typeface="Plus Jakarta Sans Medium" pitchFamily="2" charset="77"/>
              </a:rPr>
              <a:t>Embed</a:t>
            </a:r>
            <a:r>
              <a:rPr lang="en-US" sz="1400" b="1" i="0">
                <a:solidFill>
                  <a:srgbClr val="0D004D"/>
                </a:solidFill>
                <a:latin typeface="+mn-lt"/>
                <a:cs typeface="Plus Jakarta Sans Medium" pitchFamily="2" charset="77"/>
              </a:rPr>
              <a:t> all characters</a:t>
            </a:r>
            <a:r>
              <a:rPr lang="en-US" sz="1400" b="0" i="0">
                <a:solidFill>
                  <a:srgbClr val="0D004D"/>
                </a:solidFill>
                <a:latin typeface="+mn-lt"/>
                <a:cs typeface="Plus Jakarta Sans Medium" pitchFamily="2" charset="77"/>
              </a:rPr>
              <a:t> in the file to ensure other people can edit when collaborating.</a:t>
            </a:r>
            <a:endParaRPr lang="en-US" sz="1400" b="0" i="0" noProof="0">
              <a:solidFill>
                <a:srgbClr val="0D004D"/>
              </a:solidFill>
              <a:latin typeface="+mn-lt"/>
              <a:cs typeface="Plus Jakarta Sans Medium" pitchFamily="2" charset="77"/>
            </a:endParaRPr>
          </a:p>
          <a:p>
            <a:pPr>
              <a:lnSpc>
                <a:spcPct val="100000"/>
              </a:lnSpc>
              <a:spcAft>
                <a:spcPts val="600"/>
              </a:spcAft>
              <a:defRPr/>
            </a:pPr>
            <a:r>
              <a:rPr lang="en-US" sz="1400" b="1" noProof="0">
                <a:solidFill>
                  <a:srgbClr val="0D004D"/>
                </a:solidFill>
                <a:latin typeface="Plus Jakarta Sans" panose="020B0604030504040204"/>
              </a:rPr>
              <a:t> </a:t>
            </a:r>
          </a:p>
        </p:txBody>
      </p:sp>
      <p:sp>
        <p:nvSpPr>
          <p:cNvPr id="46" name="Subhead 4">
            <a:extLst>
              <a:ext uri="{FF2B5EF4-FFF2-40B4-BE49-F238E27FC236}">
                <a16:creationId xmlns:a16="http://schemas.microsoft.com/office/drawing/2014/main" id="{0993F78B-C72D-39E6-D976-E51A740E7528}"/>
              </a:ext>
            </a:extLst>
          </p:cNvPr>
          <p:cNvSpPr txBox="1">
            <a:spLocks/>
          </p:cNvSpPr>
          <p:nvPr userDrawn="1"/>
        </p:nvSpPr>
        <p:spPr bwMode="gray">
          <a:xfrm>
            <a:off x="4702176" y="4017620"/>
            <a:ext cx="3197132" cy="22823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nSpc>
                <a:spcPct val="100000"/>
              </a:lnSpc>
              <a:spcAft>
                <a:spcPts val="600"/>
              </a:spcAft>
              <a:defRPr/>
            </a:pPr>
            <a:endParaRPr lang="en-US" sz="1400" b="1" noProof="0">
              <a:solidFill>
                <a:srgbClr val="0D004D"/>
              </a:solidFill>
              <a:latin typeface="Plus Jakarta Sans" panose="020B0604030504040204"/>
            </a:endParaRPr>
          </a:p>
        </p:txBody>
      </p:sp>
      <p:sp>
        <p:nvSpPr>
          <p:cNvPr id="48" name="Rounded Rectangle 47">
            <a:extLst>
              <a:ext uri="{FF2B5EF4-FFF2-40B4-BE49-F238E27FC236}">
                <a16:creationId xmlns:a16="http://schemas.microsoft.com/office/drawing/2014/main" id="{E8FC13F9-CF3E-C7DF-ACD5-A2C1F5010D27}"/>
              </a:ext>
            </a:extLst>
          </p:cNvPr>
          <p:cNvSpPr/>
          <p:nvPr/>
        </p:nvSpPr>
        <p:spPr>
          <a:xfrm>
            <a:off x="8111253" y="3936613"/>
            <a:ext cx="3344726" cy="2140556"/>
          </a:xfrm>
          <a:prstGeom prst="roundRect">
            <a:avLst>
              <a:gd name="adj" fmla="val 4268"/>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D069A47-18E4-AE4A-81AC-2C8041DAA7AE}"/>
              </a:ext>
            </a:extLst>
          </p:cNvPr>
          <p:cNvSpPr/>
          <p:nvPr/>
        </p:nvSpPr>
        <p:spPr>
          <a:xfrm>
            <a:off x="7927514" y="5210207"/>
            <a:ext cx="2067018" cy="951705"/>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3">
            <a:extLst>
              <a:ext uri="{FF2B5EF4-FFF2-40B4-BE49-F238E27FC236}">
                <a16:creationId xmlns:a16="http://schemas.microsoft.com/office/drawing/2014/main" id="{B8ECD3F6-36DE-0D3B-8CBE-2A2882247B29}"/>
              </a:ext>
            </a:extLst>
          </p:cNvPr>
          <p:cNvSpPr txBox="1">
            <a:spLocks/>
          </p:cNvSpPr>
          <p:nvPr userDrawn="1"/>
        </p:nvSpPr>
        <p:spPr bwMode="gray">
          <a:xfrm>
            <a:off x="8092986" y="3700416"/>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Preferences&gt;Save </a:t>
            </a:r>
          </a:p>
        </p:txBody>
      </p:sp>
      <p:sp>
        <p:nvSpPr>
          <p:cNvPr id="52" name="Rounded Rectangle 51">
            <a:extLst>
              <a:ext uri="{FF2B5EF4-FFF2-40B4-BE49-F238E27FC236}">
                <a16:creationId xmlns:a16="http://schemas.microsoft.com/office/drawing/2014/main" id="{DDF31601-8C98-75D0-4B0D-5C783EAC5ADE}"/>
              </a:ext>
            </a:extLst>
          </p:cNvPr>
          <p:cNvSpPr/>
          <p:nvPr/>
        </p:nvSpPr>
        <p:spPr>
          <a:xfrm>
            <a:off x="8111253" y="989158"/>
            <a:ext cx="2698985" cy="1772969"/>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E6ED0C-CE32-307E-F962-19BDA02FF56D}"/>
              </a:ext>
            </a:extLst>
          </p:cNvPr>
          <p:cNvSpPr/>
          <p:nvPr/>
        </p:nvSpPr>
        <p:spPr>
          <a:xfrm>
            <a:off x="8869673" y="1414513"/>
            <a:ext cx="1804483" cy="65175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3">
            <a:extLst>
              <a:ext uri="{FF2B5EF4-FFF2-40B4-BE49-F238E27FC236}">
                <a16:creationId xmlns:a16="http://schemas.microsoft.com/office/drawing/2014/main" id="{75E6D4D5-2146-59A3-0503-5009F56F6FFD}"/>
              </a:ext>
            </a:extLst>
          </p:cNvPr>
          <p:cNvSpPr txBox="1">
            <a:spLocks/>
          </p:cNvSpPr>
          <p:nvPr userDrawn="1"/>
        </p:nvSpPr>
        <p:spPr bwMode="gray">
          <a:xfrm>
            <a:off x="4185627" y="3700416"/>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File&gt;Options&gt;Save</a:t>
            </a:r>
          </a:p>
        </p:txBody>
      </p:sp>
      <p:grpSp>
        <p:nvGrpSpPr>
          <p:cNvPr id="2" name="Group 1">
            <a:extLst>
              <a:ext uri="{FF2B5EF4-FFF2-40B4-BE49-F238E27FC236}">
                <a16:creationId xmlns:a16="http://schemas.microsoft.com/office/drawing/2014/main" id="{0686BAFC-6D08-6F98-A453-5015392A70D2}"/>
              </a:ext>
            </a:extLst>
          </p:cNvPr>
          <p:cNvGrpSpPr/>
          <p:nvPr userDrawn="1"/>
        </p:nvGrpSpPr>
        <p:grpSpPr>
          <a:xfrm>
            <a:off x="4185627" y="3936613"/>
            <a:ext cx="3150026" cy="2558741"/>
            <a:chOff x="4142659" y="3888136"/>
            <a:chExt cx="3150026" cy="2558741"/>
          </a:xfrm>
        </p:grpSpPr>
        <p:sp>
          <p:nvSpPr>
            <p:cNvPr id="54" name="Rounded Rectangle 53">
              <a:extLst>
                <a:ext uri="{FF2B5EF4-FFF2-40B4-BE49-F238E27FC236}">
                  <a16:creationId xmlns:a16="http://schemas.microsoft.com/office/drawing/2014/main" id="{31748332-7F6B-A3AB-8BA4-63D85820AA87}"/>
                </a:ext>
              </a:extLst>
            </p:cNvPr>
            <p:cNvSpPr/>
            <p:nvPr userDrawn="1"/>
          </p:nvSpPr>
          <p:spPr>
            <a:xfrm>
              <a:off x="4142659" y="3888136"/>
              <a:ext cx="3150026" cy="2558741"/>
            </a:xfrm>
            <a:prstGeom prst="roundRect">
              <a:avLst>
                <a:gd name="adj" fmla="val 1173"/>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329B9E-8AAB-F994-479D-AB7CE3402205}"/>
                </a:ext>
              </a:extLst>
            </p:cNvPr>
            <p:cNvSpPr/>
            <p:nvPr userDrawn="1"/>
          </p:nvSpPr>
          <p:spPr>
            <a:xfrm>
              <a:off x="4494759" y="5576599"/>
              <a:ext cx="1808070" cy="74572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 3">
            <a:extLst>
              <a:ext uri="{FF2B5EF4-FFF2-40B4-BE49-F238E27FC236}">
                <a16:creationId xmlns:a16="http://schemas.microsoft.com/office/drawing/2014/main" id="{067281E4-E04D-C790-A5FB-6981FF31721E}"/>
              </a:ext>
            </a:extLst>
          </p:cNvPr>
          <p:cNvSpPr txBox="1">
            <a:spLocks/>
          </p:cNvSpPr>
          <p:nvPr userDrawn="1"/>
        </p:nvSpPr>
        <p:spPr bwMode="gray">
          <a:xfrm>
            <a:off x="8092986" y="739110"/>
            <a:ext cx="2698985" cy="193373"/>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Mac: </a:t>
            </a:r>
            <a:r>
              <a:rPr lang="en-US" sz="1050" b="0" i="0" noProof="0">
                <a:solidFill>
                  <a:srgbClr val="0D004D"/>
                </a:solidFill>
                <a:latin typeface="Plus Jakarta Sans Medium" pitchFamily="2" charset="77"/>
                <a:cs typeface="Plus Jakarta Sans Medium" pitchFamily="2" charset="77"/>
              </a:rPr>
              <a:t>File&gt;Compress Pictures </a:t>
            </a:r>
          </a:p>
        </p:txBody>
      </p:sp>
      <p:sp>
        <p:nvSpPr>
          <p:cNvPr id="58" name="Text 3">
            <a:extLst>
              <a:ext uri="{FF2B5EF4-FFF2-40B4-BE49-F238E27FC236}">
                <a16:creationId xmlns:a16="http://schemas.microsoft.com/office/drawing/2014/main" id="{8E7A0297-2195-BD58-E3E3-DE5B94035BB1}"/>
              </a:ext>
            </a:extLst>
          </p:cNvPr>
          <p:cNvSpPr txBox="1">
            <a:spLocks/>
          </p:cNvSpPr>
          <p:nvPr userDrawn="1"/>
        </p:nvSpPr>
        <p:spPr bwMode="gray">
          <a:xfrm>
            <a:off x="4185627" y="739110"/>
            <a:ext cx="3153653" cy="243228"/>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l">
              <a:lnSpc>
                <a:spcPct val="100000"/>
              </a:lnSpc>
              <a:spcAft>
                <a:spcPts val="600"/>
              </a:spcAft>
              <a:defRPr/>
            </a:pPr>
            <a:r>
              <a:rPr lang="en-US" sz="1050" b="1" i="0" noProof="0">
                <a:solidFill>
                  <a:srgbClr val="0D004D"/>
                </a:solidFill>
                <a:latin typeface="Plus Jakarta Sans Medium" pitchFamily="2" charset="77"/>
                <a:cs typeface="Plus Jakarta Sans Medium" pitchFamily="2" charset="77"/>
              </a:rPr>
              <a:t>On Windows: </a:t>
            </a:r>
            <a:r>
              <a:rPr lang="en-US" sz="1050" b="0" i="0" noProof="0">
                <a:solidFill>
                  <a:srgbClr val="0D004D"/>
                </a:solidFill>
                <a:latin typeface="Plus Jakarta Sans Medium" pitchFamily="2" charset="77"/>
                <a:cs typeface="Plus Jakarta Sans Medium" pitchFamily="2" charset="77"/>
              </a:rPr>
              <a:t>Picture Format&gt;Compress Pictures</a:t>
            </a:r>
          </a:p>
        </p:txBody>
      </p:sp>
      <p:grpSp>
        <p:nvGrpSpPr>
          <p:cNvPr id="3" name="Group 2">
            <a:extLst>
              <a:ext uri="{FF2B5EF4-FFF2-40B4-BE49-F238E27FC236}">
                <a16:creationId xmlns:a16="http://schemas.microsoft.com/office/drawing/2014/main" id="{DD3016CC-8BF0-4A55-2516-E94C026D858D}"/>
              </a:ext>
            </a:extLst>
          </p:cNvPr>
          <p:cNvGrpSpPr/>
          <p:nvPr userDrawn="1"/>
        </p:nvGrpSpPr>
        <p:grpSpPr>
          <a:xfrm>
            <a:off x="4049102" y="994367"/>
            <a:ext cx="2397765" cy="1673095"/>
            <a:chOff x="4002305" y="1086094"/>
            <a:chExt cx="2397765" cy="1673095"/>
          </a:xfrm>
        </p:grpSpPr>
        <p:sp>
          <p:nvSpPr>
            <p:cNvPr id="59" name="Rounded Rectangle 58">
              <a:extLst>
                <a:ext uri="{FF2B5EF4-FFF2-40B4-BE49-F238E27FC236}">
                  <a16:creationId xmlns:a16="http://schemas.microsoft.com/office/drawing/2014/main" id="{301E599F-C7F2-BFD9-5C17-8E8DA904336C}"/>
                </a:ext>
              </a:extLst>
            </p:cNvPr>
            <p:cNvSpPr/>
            <p:nvPr userDrawn="1"/>
          </p:nvSpPr>
          <p:spPr>
            <a:xfrm>
              <a:off x="4142659" y="1086094"/>
              <a:ext cx="2248641" cy="1673095"/>
            </a:xfrm>
            <a:prstGeom prst="roundRect">
              <a:avLst>
                <a:gd name="adj" fmla="val 1173"/>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7C067C-326D-C914-D36E-67894956D9FE}"/>
                </a:ext>
              </a:extLst>
            </p:cNvPr>
            <p:cNvSpPr/>
            <p:nvPr userDrawn="1"/>
          </p:nvSpPr>
          <p:spPr>
            <a:xfrm>
              <a:off x="4002305" y="1989285"/>
              <a:ext cx="2397765" cy="43595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35498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195" name="Section">
            <a:extLst>
              <a:ext uri="{FF2B5EF4-FFF2-40B4-BE49-F238E27FC236}">
                <a16:creationId xmlns:a16="http://schemas.microsoft.com/office/drawing/2014/main" id="{233300AB-A9E7-3601-EA04-42424EC26F32}"/>
              </a:ext>
            </a:extLst>
          </p:cNvPr>
          <p:cNvSpPr txBox="1"/>
          <p:nvPr userDrawn="1"/>
        </p:nvSpPr>
        <p:spPr bwMode="gray">
          <a:xfrm>
            <a:off x="550164" y="0"/>
            <a:ext cx="2666111" cy="548640"/>
          </a:xfrm>
          <a:prstGeom prst="rect">
            <a:avLst/>
          </a:prstGeom>
          <a:noFill/>
        </p:spPr>
        <p:txBody>
          <a:bodyPr wrap="none" lIns="0" tIns="0" rIns="0" bIns="0" rtlCol="0" anchor="ctr" anchorCtr="0">
            <a:noAutofit/>
          </a:bodyPr>
          <a:lstStyle/>
          <a:p>
            <a:pPr algn="l"/>
            <a:r>
              <a:rPr lang="en-US" sz="1000" cap="all" baseline="0" noProof="0">
                <a:solidFill>
                  <a:srgbClr val="512EAB"/>
                </a:solidFill>
              </a:rPr>
              <a:t>User Guide</a:t>
            </a:r>
          </a:p>
        </p:txBody>
      </p:sp>
      <p:sp>
        <p:nvSpPr>
          <p:cNvPr id="11" name="Title 1">
            <a:extLst>
              <a:ext uri="{FF2B5EF4-FFF2-40B4-BE49-F238E27FC236}">
                <a16:creationId xmlns:a16="http://schemas.microsoft.com/office/drawing/2014/main" id="{9F569392-7410-5E80-76E3-002E14CCB93F}"/>
              </a:ext>
            </a:extLst>
          </p:cNvPr>
          <p:cNvSpPr txBox="1">
            <a:spLocks/>
          </p:cNvSpPr>
          <p:nvPr userDrawn="1"/>
        </p:nvSpPr>
        <p:spPr bwMode="gray">
          <a:xfrm>
            <a:off x="550164" y="552450"/>
            <a:ext cx="2666111" cy="819150"/>
          </a:xfrm>
          <a:prstGeom prst="rect">
            <a:avLst/>
          </a:prstGeom>
          <a:ln>
            <a:noFill/>
          </a:ln>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How to export a </a:t>
            </a:r>
            <a:b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br>
            <a:r>
              <a:rPr kumimoji="0" lang="en-US" sz="2200" b="0" i="0" u="none" strike="noStrike" kern="1200" cap="none" spc="0" normalizeH="0" baseline="0" noProof="0">
                <a:ln>
                  <a:noFill/>
                </a:ln>
                <a:solidFill>
                  <a:srgbClr val="0D004D"/>
                </a:solidFill>
                <a:effectLst/>
                <a:uLnTx/>
                <a:uFillTx/>
                <a:latin typeface="Plus Jakarta Sans SemiBold" panose="020B0609020204030204"/>
                <a:ea typeface="+mj-ea"/>
                <a:cs typeface="+mj-cs"/>
              </a:rPr>
              <a:t>PPT to PDF</a:t>
            </a:r>
          </a:p>
        </p:txBody>
      </p:sp>
      <p:sp>
        <p:nvSpPr>
          <p:cNvPr id="14" name="Text Placeholder 1">
            <a:extLst>
              <a:ext uri="{FF2B5EF4-FFF2-40B4-BE49-F238E27FC236}">
                <a16:creationId xmlns:a16="http://schemas.microsoft.com/office/drawing/2014/main" id="{385A84BD-04C7-0208-E294-9B5715738F9A}"/>
              </a:ext>
            </a:extLst>
          </p:cNvPr>
          <p:cNvSpPr txBox="1">
            <a:spLocks/>
          </p:cNvSpPr>
          <p:nvPr userDrawn="1"/>
        </p:nvSpPr>
        <p:spPr bwMode="gray">
          <a:xfrm>
            <a:off x="550164" y="1625600"/>
            <a:ext cx="2475840" cy="441007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000" kern="1200">
                <a:solidFill>
                  <a:schemeClr val="tx1"/>
                </a:solidFill>
                <a:latin typeface="+mn-lt"/>
                <a:ea typeface="+mn-ea"/>
                <a:cs typeface="+mn-cs"/>
              </a:defRPr>
            </a:lvl9pPr>
          </a:lstStyle>
          <a:p>
            <a:r>
              <a:rPr lang="en-GB"/>
              <a:t>Here's how to export a PPT to PDF with </a:t>
            </a:r>
            <a:r>
              <a:rPr lang="en-GB" b="1"/>
              <a:t>embedded fonts</a:t>
            </a:r>
            <a:r>
              <a:rPr lang="en-GB"/>
              <a:t> on Windows and Mac (via desktop apps).</a:t>
            </a:r>
          </a:p>
        </p:txBody>
      </p:sp>
      <p:sp>
        <p:nvSpPr>
          <p:cNvPr id="4" name="Footer">
            <a:extLst>
              <a:ext uri="{FF2B5EF4-FFF2-40B4-BE49-F238E27FC236}">
                <a16:creationId xmlns:a16="http://schemas.microsoft.com/office/drawing/2014/main" id="{D98E3E45-621A-88DF-E490-7E6E2B0BC6E6}"/>
              </a:ext>
            </a:extLst>
          </p:cNvPr>
          <p:cNvSpPr>
            <a:spLocks noGrp="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40" name="Text Placeholder 15">
            <a:extLst>
              <a:ext uri="{FF2B5EF4-FFF2-40B4-BE49-F238E27FC236}">
                <a16:creationId xmlns:a16="http://schemas.microsoft.com/office/drawing/2014/main" id="{074F03E6-15F5-7A12-C9A1-CC6BDFB3F0D2}"/>
              </a:ext>
            </a:extLst>
          </p:cNvPr>
          <p:cNvSpPr txBox="1">
            <a:spLocks/>
          </p:cNvSpPr>
          <p:nvPr userDrawn="1"/>
        </p:nvSpPr>
        <p:spPr bwMode="gray">
          <a:xfrm>
            <a:off x="835604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Mac</a:t>
            </a:r>
            <a:endParaRPr lang="en-US" sz="1400" noProof="1">
              <a:solidFill>
                <a:schemeClr val="tx2"/>
              </a:solidFill>
              <a:cs typeface="Plus Jakarta Sans Medium" pitchFamily="2" charset="0"/>
            </a:endParaRPr>
          </a:p>
        </p:txBody>
      </p:sp>
      <p:sp>
        <p:nvSpPr>
          <p:cNvPr id="42" name="Text Placeholder 15">
            <a:extLst>
              <a:ext uri="{FF2B5EF4-FFF2-40B4-BE49-F238E27FC236}">
                <a16:creationId xmlns:a16="http://schemas.microsoft.com/office/drawing/2014/main" id="{85F3D5DE-981E-6A3C-EDA8-5EB921A51F1F}"/>
              </a:ext>
            </a:extLst>
          </p:cNvPr>
          <p:cNvSpPr txBox="1">
            <a:spLocks/>
          </p:cNvSpPr>
          <p:nvPr userDrawn="1"/>
        </p:nvSpPr>
        <p:spPr bwMode="gray">
          <a:xfrm>
            <a:off x="3833527" y="547200"/>
            <a:ext cx="1692758" cy="143073"/>
          </a:xfrm>
          <a:prstGeom prst="rect">
            <a:avLst/>
          </a:prstGeom>
        </p:spPr>
        <p:txBody>
          <a:bodyPr lIns="0" tIns="0" rIns="0" bIns="0" anchor="t" anchorCtr="0"/>
          <a:lstStyle>
            <a:lvl1pPr marL="216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1pPr>
            <a:lvl2pPr marL="432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2pPr>
            <a:lvl3pPr marL="648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3pPr>
            <a:lvl4pPr marL="864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4pPr>
            <a:lvl5pPr marL="1080000" indent="-216000" algn="l" defTabSz="914400" rtl="0" eaLnBrk="1" latinLnBrk="0" hangingPunct="1">
              <a:lnSpc>
                <a:spcPct val="90000"/>
              </a:lnSpc>
              <a:spcBef>
                <a:spcPts val="0"/>
              </a:spcBef>
              <a:spcAft>
                <a:spcPts val="600"/>
              </a:spcAft>
              <a:buSzPct val="100000"/>
              <a:buFont typeface="Wingdings" panose="05000000000000000000" pitchFamily="2" charset="2"/>
              <a:buChar char="w"/>
              <a:defRPr sz="1200" kern="1200">
                <a:solidFill>
                  <a:schemeClr val="tx1"/>
                </a:solidFill>
                <a:latin typeface="+mn-lt"/>
                <a:ea typeface="+mn-ea"/>
                <a:cs typeface="+mn-cs"/>
              </a:defRPr>
            </a:lvl5pPr>
            <a:lvl6pPr marL="1296000" indent="-216000" algn="l" defTabSz="914400" rtl="0" eaLnBrk="1" latinLnBrk="0" hangingPunct="1">
              <a:lnSpc>
                <a:spcPct val="90000"/>
              </a:lnSpc>
              <a:spcBef>
                <a:spcPts val="0"/>
              </a:spcBef>
              <a:spcAft>
                <a:spcPts val="600"/>
              </a:spcAft>
              <a:buSzPct val="100000"/>
              <a:buFont typeface="PP Neue Montreal AOS PPT" pitchFamily="50" charset="0"/>
              <a:buChar char="–"/>
              <a:defRPr sz="1200" kern="1200">
                <a:solidFill>
                  <a:schemeClr val="tx1"/>
                </a:solidFill>
                <a:latin typeface="+mn-lt"/>
                <a:ea typeface="+mn-ea"/>
                <a:cs typeface="+mn-cs"/>
              </a:defRPr>
            </a:lvl6pPr>
            <a:lvl7pPr marL="1512000" indent="-216000" algn="l" defTabSz="914400" rtl="0" eaLnBrk="1" latinLnBrk="0" hangingPunct="1">
              <a:lnSpc>
                <a:spcPct val="90000"/>
              </a:lnSpc>
              <a:spcBef>
                <a:spcPts val="0"/>
              </a:spcBef>
              <a:spcAft>
                <a:spcPts val="600"/>
              </a:spcAft>
              <a:buFont typeface="Wingdings" panose="05000000000000000000" pitchFamily="2" charset="2"/>
              <a:buChar char="w"/>
              <a:defRPr sz="1200" kern="1200">
                <a:solidFill>
                  <a:schemeClr val="tx1"/>
                </a:solidFill>
                <a:latin typeface="+mn-lt"/>
                <a:ea typeface="+mn-ea"/>
                <a:cs typeface="+mn-cs"/>
              </a:defRPr>
            </a:lvl7pPr>
            <a:lvl8pPr marL="1728000" indent="-216000" algn="l" defTabSz="914400" rtl="0" eaLnBrk="1" latinLnBrk="0" hangingPunct="1">
              <a:lnSpc>
                <a:spcPct val="90000"/>
              </a:lnSpc>
              <a:spcBef>
                <a:spcPts val="0"/>
              </a:spcBef>
              <a:spcAft>
                <a:spcPts val="600"/>
              </a:spcAft>
              <a:buFont typeface="PP Neue Montreal AOS PPT" pitchFamily="50"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1800"/>
              </a:spcBef>
              <a:spcAft>
                <a:spcPts val="600"/>
              </a:spcAft>
              <a:buFont typeface="PP Neue Montreal AOS PPT" panose="020B0604020202020204" pitchFamily="34" charset="0"/>
              <a:buNone/>
              <a:defRPr sz="700" kern="1200" cap="all" baseline="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400" b="1" i="0" u="none" strike="noStrike" kern="1200" normalizeH="0" baseline="0" noProof="1">
                <a:ln>
                  <a:noFill/>
                </a:ln>
                <a:solidFill>
                  <a:schemeClr val="tx2"/>
                </a:solidFill>
                <a:effectLst/>
                <a:uLnTx/>
                <a:uFillTx/>
                <a:cs typeface="Plus Jakarta Sans Medium" pitchFamily="2" charset="0"/>
              </a:rPr>
              <a:t>On Windows</a:t>
            </a:r>
            <a:endParaRPr lang="en-US" sz="1400" noProof="1">
              <a:solidFill>
                <a:schemeClr val="tx2"/>
              </a:solidFill>
              <a:cs typeface="Plus Jakarta Sans Medium" pitchFamily="2" charset="0"/>
            </a:endParaRPr>
          </a:p>
        </p:txBody>
      </p:sp>
      <p:grpSp>
        <p:nvGrpSpPr>
          <p:cNvPr id="45" name="Group 44">
            <a:extLst>
              <a:ext uri="{FF2B5EF4-FFF2-40B4-BE49-F238E27FC236}">
                <a16:creationId xmlns:a16="http://schemas.microsoft.com/office/drawing/2014/main" id="{6BD3AEDA-3DA6-A01A-219D-D5BBE72DE279}"/>
              </a:ext>
            </a:extLst>
          </p:cNvPr>
          <p:cNvGrpSpPr/>
          <p:nvPr userDrawn="1"/>
        </p:nvGrpSpPr>
        <p:grpSpPr>
          <a:xfrm>
            <a:off x="8356047" y="3975800"/>
            <a:ext cx="3241400" cy="1979884"/>
            <a:chOff x="3767139" y="4414957"/>
            <a:chExt cx="3085530" cy="1884677"/>
          </a:xfrm>
        </p:grpSpPr>
        <p:sp>
          <p:nvSpPr>
            <p:cNvPr id="46" name="Rounded Rectangle 45">
              <a:extLst>
                <a:ext uri="{FF2B5EF4-FFF2-40B4-BE49-F238E27FC236}">
                  <a16:creationId xmlns:a16="http://schemas.microsoft.com/office/drawing/2014/main" id="{CAA9F0D5-AA21-B564-48CF-3616A4E7AB83}"/>
                </a:ext>
              </a:extLst>
            </p:cNvPr>
            <p:cNvSpPr/>
            <p:nvPr/>
          </p:nvSpPr>
          <p:spPr>
            <a:xfrm>
              <a:off x="3767139" y="4414957"/>
              <a:ext cx="3085530" cy="1884677"/>
            </a:xfrm>
            <a:prstGeom prst="roundRect">
              <a:avLst>
                <a:gd name="adj" fmla="val 5080"/>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1DF0A4-05F4-6271-22F6-A4949D7AFBA8}"/>
                </a:ext>
              </a:extLst>
            </p:cNvPr>
            <p:cNvSpPr/>
            <p:nvPr/>
          </p:nvSpPr>
          <p:spPr>
            <a:xfrm>
              <a:off x="4516510" y="5401500"/>
              <a:ext cx="1300639" cy="725448"/>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CC6A89D4-1750-29E4-9F15-2C529B8969F5}"/>
              </a:ext>
            </a:extLst>
          </p:cNvPr>
          <p:cNvSpPr txBox="1"/>
          <p:nvPr userDrawn="1"/>
        </p:nvSpPr>
        <p:spPr>
          <a:xfrm>
            <a:off x="8293815" y="893132"/>
            <a:ext cx="3286539"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File&gt;Export</a:t>
            </a:r>
          </a:p>
        </p:txBody>
      </p:sp>
      <p:sp>
        <p:nvSpPr>
          <p:cNvPr id="49" name="Rounded Rectangle 48">
            <a:extLst>
              <a:ext uri="{FF2B5EF4-FFF2-40B4-BE49-F238E27FC236}">
                <a16:creationId xmlns:a16="http://schemas.microsoft.com/office/drawing/2014/main" id="{7009435D-BA0B-3C1C-0A8C-827EE240C487}"/>
              </a:ext>
            </a:extLst>
          </p:cNvPr>
          <p:cNvSpPr/>
          <p:nvPr userDrawn="1"/>
        </p:nvSpPr>
        <p:spPr>
          <a:xfrm>
            <a:off x="8356048" y="1231185"/>
            <a:ext cx="2244958" cy="1825192"/>
          </a:xfrm>
          <a:prstGeom prst="roundRect">
            <a:avLst>
              <a:gd name="adj" fmla="val 4268"/>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F2623DC-0307-A2D0-D23C-25847BC86854}"/>
              </a:ext>
            </a:extLst>
          </p:cNvPr>
          <p:cNvSpPr/>
          <p:nvPr userDrawn="1"/>
        </p:nvSpPr>
        <p:spPr>
          <a:xfrm>
            <a:off x="8871855" y="2554516"/>
            <a:ext cx="971369" cy="307364"/>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83D16-DC7B-B2AA-FAC2-348B98A902F4}"/>
              </a:ext>
            </a:extLst>
          </p:cNvPr>
          <p:cNvSpPr txBox="1"/>
          <p:nvPr userDrawn="1"/>
        </p:nvSpPr>
        <p:spPr>
          <a:xfrm>
            <a:off x="8293816" y="3428571"/>
            <a:ext cx="2775240" cy="461665"/>
          </a:xfrm>
          <a:prstGeom prst="rect">
            <a:avLst/>
          </a:prstGeom>
          <a:noFill/>
        </p:spPr>
        <p:txBody>
          <a:bodyPr wrap="square">
            <a:spAutoFit/>
          </a:bodyPr>
          <a:lstStyle/>
          <a:p>
            <a:pPr>
              <a:spcAft>
                <a:spcPts val="500"/>
              </a:spcAft>
            </a:pPr>
            <a:r>
              <a:rPr lang="en-GB" sz="1200" b="1">
                <a:solidFill>
                  <a:srgbClr val="0C004C"/>
                </a:solidFill>
              </a:rPr>
              <a:t>2. </a:t>
            </a:r>
            <a:r>
              <a:rPr lang="en-GB" sz="1200">
                <a:solidFill>
                  <a:srgbClr val="0C004C"/>
                </a:solidFill>
              </a:rPr>
              <a:t>Select PDF for File Format and ’</a:t>
            </a:r>
            <a:r>
              <a:rPr lang="en-GB" sz="1200" b="1">
                <a:solidFill>
                  <a:srgbClr val="0C004C"/>
                </a:solidFill>
              </a:rPr>
              <a:t>Best for printing</a:t>
            </a:r>
            <a:r>
              <a:rPr lang="en-GB" sz="1200">
                <a:solidFill>
                  <a:srgbClr val="0C004C"/>
                </a:solidFill>
              </a:rPr>
              <a:t>’.</a:t>
            </a:r>
          </a:p>
        </p:txBody>
      </p:sp>
      <p:sp>
        <p:nvSpPr>
          <p:cNvPr id="53" name="TextBox 52">
            <a:extLst>
              <a:ext uri="{FF2B5EF4-FFF2-40B4-BE49-F238E27FC236}">
                <a16:creationId xmlns:a16="http://schemas.microsoft.com/office/drawing/2014/main" id="{AB5E96C8-FF91-575C-3F36-9E6F5751BD13}"/>
              </a:ext>
            </a:extLst>
          </p:cNvPr>
          <p:cNvSpPr txBox="1"/>
          <p:nvPr userDrawn="1"/>
        </p:nvSpPr>
        <p:spPr>
          <a:xfrm>
            <a:off x="3766439" y="893132"/>
            <a:ext cx="3741796" cy="276999"/>
          </a:xfrm>
          <a:prstGeom prst="rect">
            <a:avLst/>
          </a:prstGeom>
          <a:noFill/>
        </p:spPr>
        <p:txBody>
          <a:bodyPr wrap="square">
            <a:spAutoFit/>
          </a:bodyPr>
          <a:lstStyle/>
          <a:p>
            <a:pPr>
              <a:spcAft>
                <a:spcPts val="500"/>
              </a:spcAft>
            </a:pPr>
            <a:r>
              <a:rPr lang="en-GB" sz="1200" b="1">
                <a:solidFill>
                  <a:srgbClr val="0C004C"/>
                </a:solidFill>
              </a:rPr>
              <a:t>1. </a:t>
            </a:r>
            <a:r>
              <a:rPr lang="en-GB" sz="1200">
                <a:solidFill>
                  <a:srgbClr val="0C004C"/>
                </a:solidFill>
              </a:rPr>
              <a:t>Go to Save As and select PDF for Save as type.</a:t>
            </a:r>
          </a:p>
        </p:txBody>
      </p:sp>
      <p:grpSp>
        <p:nvGrpSpPr>
          <p:cNvPr id="3" name="Group 2">
            <a:extLst>
              <a:ext uri="{FF2B5EF4-FFF2-40B4-BE49-F238E27FC236}">
                <a16:creationId xmlns:a16="http://schemas.microsoft.com/office/drawing/2014/main" id="{E7924D78-1F09-439D-91EE-F98853B711BA}"/>
              </a:ext>
            </a:extLst>
          </p:cNvPr>
          <p:cNvGrpSpPr/>
          <p:nvPr userDrawn="1"/>
        </p:nvGrpSpPr>
        <p:grpSpPr>
          <a:xfrm>
            <a:off x="3707376" y="1231184"/>
            <a:ext cx="3969187" cy="3308161"/>
            <a:chOff x="3707376" y="1187640"/>
            <a:chExt cx="3969187" cy="3308161"/>
          </a:xfrm>
        </p:grpSpPr>
        <p:sp>
          <p:nvSpPr>
            <p:cNvPr id="52" name="Rounded Rectangle 51">
              <a:extLst>
                <a:ext uri="{FF2B5EF4-FFF2-40B4-BE49-F238E27FC236}">
                  <a16:creationId xmlns:a16="http://schemas.microsoft.com/office/drawing/2014/main" id="{01E78DDC-2725-E546-967E-1C86C98377FB}"/>
                </a:ext>
              </a:extLst>
            </p:cNvPr>
            <p:cNvSpPr/>
            <p:nvPr userDrawn="1"/>
          </p:nvSpPr>
          <p:spPr>
            <a:xfrm>
              <a:off x="3766439" y="1187640"/>
              <a:ext cx="3910124" cy="3308161"/>
            </a:xfrm>
            <a:prstGeom prst="roundRect">
              <a:avLst>
                <a:gd name="adj" fmla="val 1040"/>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DA4AE7-DF5B-0665-81C7-2BE8F47FA6BE}"/>
                </a:ext>
              </a:extLst>
            </p:cNvPr>
            <p:cNvSpPr/>
            <p:nvPr userDrawn="1"/>
          </p:nvSpPr>
          <p:spPr>
            <a:xfrm>
              <a:off x="3707376" y="2411210"/>
              <a:ext cx="808063" cy="39624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5AECD48-6DF2-9992-E464-E0CA8DBFE153}"/>
                </a:ext>
              </a:extLst>
            </p:cNvPr>
            <p:cNvSpPr/>
            <p:nvPr userDrawn="1"/>
          </p:nvSpPr>
          <p:spPr>
            <a:xfrm>
              <a:off x="4723235" y="3105604"/>
              <a:ext cx="1062925" cy="418290"/>
            </a:xfrm>
            <a:prstGeom prst="ellipse">
              <a:avLst/>
            </a:prstGeom>
            <a:noFill/>
            <a:ln w="28575">
              <a:solidFill>
                <a:srgbClr val="DF4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5B56157B-3E35-CCE5-AFEA-4DCD17B3F315}"/>
              </a:ext>
              <a:ext uri="{C183D7F6-B498-43B3-948B-1728B52AA6E4}">
                <adec:decorative xmlns:adec="http://schemas.microsoft.com/office/drawing/2017/decorative" val="1"/>
              </a:ext>
            </a:extLst>
          </p:cNvPr>
          <p:cNvCxnSpPr>
            <a:cxnSpLocks/>
          </p:cNvCxnSpPr>
          <p:nvPr userDrawn="1"/>
        </p:nvCxnSpPr>
        <p:spPr bwMode="gray">
          <a:xfrm flipV="1">
            <a:off x="8025665" y="547200"/>
            <a:ext cx="0" cy="5569120"/>
          </a:xfrm>
          <a:prstGeom prst="line">
            <a:avLst/>
          </a:prstGeom>
          <a:ln w="9525">
            <a:solidFill>
              <a:srgbClr val="512EA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54803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User Guide: Best Practices for PowerPoin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A34BAF-57A8-2477-9162-A0C11600D98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3216275" cy="6858000"/>
          </a:xfrm>
          <a:prstGeom prst="rect">
            <a:avLst/>
          </a:prstGeom>
          <a:solidFill>
            <a:srgbClr val="ED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Plus Jakarta Sans" panose="020B0604030504040204"/>
              <a:ea typeface="+mn-ea"/>
              <a:cs typeface="+mn-cs"/>
            </a:endParaRPr>
          </a:p>
        </p:txBody>
      </p:sp>
      <p:sp>
        <p:nvSpPr>
          <p:cNvPr id="4" name="Footer">
            <a:extLst>
              <a:ext uri="{FF2B5EF4-FFF2-40B4-BE49-F238E27FC236}">
                <a16:creationId xmlns:a16="http://schemas.microsoft.com/office/drawing/2014/main" id="{D98E3E45-621A-88DF-E490-7E6E2B0BC6E6}"/>
              </a:ext>
            </a:extLst>
          </p:cNvPr>
          <p:cNvSpPr>
            <a:spLocks noGrp="1" noRot="1" noMove="1" noResize="1" noEditPoints="1" noAdjustHandles="1" noChangeArrowheads="1" noChangeShapeType="1"/>
          </p:cNvSpPr>
          <p:nvPr>
            <p:ph type="ftr" sz="quarter" idx="11"/>
          </p:nvPr>
        </p:nvSpPr>
        <p:spPr bwMode="gray">
          <a:xfrm>
            <a:off x="550164" y="6439710"/>
            <a:ext cx="2666111" cy="418289"/>
          </a:xfrm>
        </p:spPr>
        <p:txBody>
          <a:bodyPr/>
          <a:lstStyle/>
          <a:p>
            <a:r>
              <a:rPr lang="en-US" noProof="0"/>
              <a:t>Copyright 2025 Pearson. All rights reserved.</a:t>
            </a:r>
          </a:p>
        </p:txBody>
      </p:sp>
      <p:sp>
        <p:nvSpPr>
          <p:cNvPr id="5" name="Slide Number">
            <a:extLst>
              <a:ext uri="{FF2B5EF4-FFF2-40B4-BE49-F238E27FC236}">
                <a16:creationId xmlns:a16="http://schemas.microsoft.com/office/drawing/2014/main" id="{912DB833-253D-BDCA-D9DF-7C4BCBD1A196}"/>
              </a:ext>
            </a:extLst>
          </p:cNvPr>
          <p:cNvSpPr>
            <a:spLocks noGrp="1" noRot="1" noMove="1" noResize="1" noEditPoints="1" noAdjustHandles="1" noChangeArrowheads="1" noChangeShapeType="1"/>
          </p:cNvSpPr>
          <p:nvPr>
            <p:ph type="sldNum" sz="quarter" idx="12"/>
          </p:nvPr>
        </p:nvSpPr>
        <p:spPr bwMode="gray"/>
        <p:txBody>
          <a:bodyPr/>
          <a:lstStyle>
            <a:lvl1pPr>
              <a:defRPr>
                <a:solidFill>
                  <a:schemeClr val="tx2"/>
                </a:solidFill>
              </a:defRPr>
            </a:lvl1pPr>
          </a:lstStyle>
          <a:p>
            <a:fld id="{27BB625B-AB5A-C845-B50B-ED205C3DDF7A}" type="slidenum">
              <a:rPr lang="en-US" noProof="0" smtClean="0"/>
              <a:pPr/>
              <a:t>‹#›</a:t>
            </a:fld>
            <a:endParaRPr lang="en-US" noProof="0"/>
          </a:p>
        </p:txBody>
      </p:sp>
      <p:sp>
        <p:nvSpPr>
          <p:cNvPr id="10" name="Text">
            <a:extLst>
              <a:ext uri="{FF2B5EF4-FFF2-40B4-BE49-F238E27FC236}">
                <a16:creationId xmlns:a16="http://schemas.microsoft.com/office/drawing/2014/main" id="{B1F999C2-225E-B7AB-AEA7-08B33948150E}"/>
              </a:ext>
            </a:extLst>
          </p:cNvPr>
          <p:cNvSpPr>
            <a:spLocks noGrp="1"/>
          </p:cNvSpPr>
          <p:nvPr>
            <p:ph type="body" sz="half" idx="2" hasCustomPrompt="1"/>
          </p:nvPr>
        </p:nvSpPr>
        <p:spPr>
          <a:xfrm>
            <a:off x="550164" y="1849120"/>
            <a:ext cx="2457196" cy="4456430"/>
          </a:xfrm>
        </p:spPr>
        <p:txBody>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Place text here </a:t>
            </a:r>
          </a:p>
        </p:txBody>
      </p:sp>
      <p:sp>
        <p:nvSpPr>
          <p:cNvPr id="16" name="Content">
            <a:extLst>
              <a:ext uri="{FF2B5EF4-FFF2-40B4-BE49-F238E27FC236}">
                <a16:creationId xmlns:a16="http://schemas.microsoft.com/office/drawing/2014/main" id="{3823A507-B9CB-AA0A-06EB-6AAB95C33361}"/>
              </a:ext>
            </a:extLst>
          </p:cNvPr>
          <p:cNvSpPr>
            <a:spLocks noGrp="1"/>
          </p:cNvSpPr>
          <p:nvPr>
            <p:ph sz="quarter" idx="13"/>
          </p:nvPr>
        </p:nvSpPr>
        <p:spPr>
          <a:xfrm>
            <a:off x="3766440" y="548640"/>
            <a:ext cx="7877874" cy="578104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itle">
            <a:extLst>
              <a:ext uri="{FF2B5EF4-FFF2-40B4-BE49-F238E27FC236}">
                <a16:creationId xmlns:a16="http://schemas.microsoft.com/office/drawing/2014/main" id="{8C093552-A8E2-632A-9F57-C4BD8A440885}"/>
              </a:ext>
            </a:extLst>
          </p:cNvPr>
          <p:cNvSpPr>
            <a:spLocks noGrp="1"/>
          </p:cNvSpPr>
          <p:nvPr>
            <p:ph type="title" hasCustomPrompt="1"/>
          </p:nvPr>
        </p:nvSpPr>
        <p:spPr>
          <a:xfrm>
            <a:off x="550164" y="552450"/>
            <a:ext cx="2457196" cy="910590"/>
          </a:xfrm>
        </p:spPr>
        <p:txBody>
          <a:bodyPr/>
          <a:lstStyle>
            <a:lvl1pPr>
              <a:defRPr sz="2200"/>
            </a:lvl1pPr>
          </a:lstStyle>
          <a:p>
            <a:r>
              <a:rPr lang="en-US" noProof="0"/>
              <a:t>Place headline here</a:t>
            </a:r>
          </a:p>
        </p:txBody>
      </p:sp>
      <p:sp>
        <p:nvSpPr>
          <p:cNvPr id="18" name="Section">
            <a:extLst>
              <a:ext uri="{FF2B5EF4-FFF2-40B4-BE49-F238E27FC236}">
                <a16:creationId xmlns:a16="http://schemas.microsoft.com/office/drawing/2014/main" id="{6B6B5F26-9F68-9A1D-D0CD-E7302AC4C976}"/>
              </a:ext>
            </a:extLst>
          </p:cNvPr>
          <p:cNvSpPr>
            <a:spLocks noGrp="1"/>
          </p:cNvSpPr>
          <p:nvPr>
            <p:ph type="body" sz="quarter" idx="36" hasCustomPrompt="1"/>
          </p:nvPr>
        </p:nvSpPr>
        <p:spPr>
          <a:xfrm>
            <a:off x="550164" y="0"/>
            <a:ext cx="2666111" cy="547200"/>
          </a:xfrm>
        </p:spPr>
        <p:txBody>
          <a:bodyPr anchor="ctr" anchorCtr="0"/>
          <a:lstStyle>
            <a:lvl1pPr marL="0" indent="0">
              <a:spcAft>
                <a:spcPts val="0"/>
              </a:spcAft>
              <a:buNone/>
              <a:defRPr lang="en-US" sz="1000" kern="1200" cap="all" baseline="0" dirty="0">
                <a:solidFill>
                  <a:srgbClr val="512EAB"/>
                </a:solidFill>
                <a:latin typeface="+mn-lt"/>
                <a:ea typeface="+mn-ea"/>
                <a:cs typeface="+mn-cs"/>
              </a:defRPr>
            </a:lvl1pPr>
          </a:lstStyle>
          <a:p>
            <a:pPr marL="0" lvl="0" indent="0" algn="l" defTabSz="914400" rtl="0" eaLnBrk="1" latinLnBrk="0" hangingPunct="1">
              <a:lnSpc>
                <a:spcPct val="100000"/>
              </a:lnSpc>
              <a:spcBef>
                <a:spcPts val="0"/>
              </a:spcBef>
              <a:spcAft>
                <a:spcPts val="0"/>
              </a:spcAft>
              <a:buFont typeface="Plus Jakarta Sans" panose="020B0604020202020204" pitchFamily="34" charset="0"/>
              <a:buNone/>
            </a:pPr>
            <a:r>
              <a:rPr lang="en-US" noProof="0"/>
              <a:t>Section title</a:t>
            </a:r>
          </a:p>
        </p:txBody>
      </p:sp>
    </p:spTree>
    <p:extLst>
      <p:ext uri="{BB962C8B-B14F-4D97-AF65-F5344CB8AC3E}">
        <p14:creationId xmlns:p14="http://schemas.microsoft.com/office/powerpoint/2010/main" val="41944061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521D-C237-60B8-2DC8-6EE9DF3704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42E0F2-2EFF-C268-844C-E04975D0A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BD6DF5-EB47-DD8C-F28E-CDA70E1EB2EC}"/>
              </a:ext>
            </a:extLst>
          </p:cNvPr>
          <p:cNvSpPr>
            <a:spLocks noGrp="1"/>
          </p:cNvSpPr>
          <p:nvPr>
            <p:ph type="dt" sz="half" idx="10"/>
          </p:nvPr>
        </p:nvSpPr>
        <p:spPr/>
        <p:txBody>
          <a:bodyPr/>
          <a:lstStyle/>
          <a:p>
            <a:fld id="{6F9E5371-7265-4011-B26F-4A2283BC38AC}" type="datetimeFigureOut">
              <a:rPr lang="en-US" smtClean="0"/>
              <a:t>9/1/2025</a:t>
            </a:fld>
            <a:endParaRPr lang="en-US"/>
          </a:p>
        </p:txBody>
      </p:sp>
      <p:sp>
        <p:nvSpPr>
          <p:cNvPr id="5" name="Footer Placeholder 4">
            <a:extLst>
              <a:ext uri="{FF2B5EF4-FFF2-40B4-BE49-F238E27FC236}">
                <a16:creationId xmlns:a16="http://schemas.microsoft.com/office/drawing/2014/main" id="{1429E182-230C-D755-BAF3-5936D9411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A2174-44F1-B68E-940D-A797AEF43275}"/>
              </a:ext>
            </a:extLst>
          </p:cNvPr>
          <p:cNvSpPr>
            <a:spLocks noGrp="1"/>
          </p:cNvSpPr>
          <p:nvPr>
            <p:ph type="sldNum" sz="quarter" idx="12"/>
          </p:nvPr>
        </p:nvSpPr>
        <p:spPr/>
        <p:txBody>
          <a:bodyPr/>
          <a:lstStyle/>
          <a:p>
            <a:fld id="{136CA414-7468-46B7-97D1-2A52E26FAD5B}" type="slidenum">
              <a:rPr lang="en-US" smtClean="0"/>
              <a:t>‹#›</a:t>
            </a:fld>
            <a:endParaRPr lang="en-US"/>
          </a:p>
        </p:txBody>
      </p:sp>
    </p:spTree>
    <p:extLst>
      <p:ext uri="{BB962C8B-B14F-4D97-AF65-F5344CB8AC3E}">
        <p14:creationId xmlns:p14="http://schemas.microsoft.com/office/powerpoint/2010/main" val="3159254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ogo Slide Amethyst Dark">
    <p:bg>
      <p:bgRef idx="1001">
        <a:schemeClr val="bg2"/>
      </p:bgRef>
    </p:bg>
    <p:spTree>
      <p:nvGrpSpPr>
        <p:cNvPr id="1" name=""/>
        <p:cNvGrpSpPr/>
        <p:nvPr/>
      </p:nvGrpSpPr>
      <p:grpSpPr>
        <a:xfrm>
          <a:off x="0" y="0"/>
          <a:ext cx="0" cy="0"/>
          <a:chOff x="0" y="0"/>
          <a:chExt cx="0" cy="0"/>
        </a:xfrm>
      </p:grpSpPr>
      <p:pic>
        <p:nvPicPr>
          <p:cNvPr id="2" name="Graphic Waves">
            <a:extLst>
              <a:ext uri="{FF2B5EF4-FFF2-40B4-BE49-F238E27FC236}">
                <a16:creationId xmlns:a16="http://schemas.microsoft.com/office/drawing/2014/main" id="{DCC379B8-0966-0DD1-6B09-232B9987163E}"/>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bwMode="auto">
          <a:xfrm>
            <a:off x="0" y="-1"/>
            <a:ext cx="12192000" cy="6858001"/>
          </a:xfrm>
          <a:prstGeom prst="rect">
            <a:avLst/>
          </a:prstGeom>
        </p:spPr>
      </p:pic>
      <p:sp>
        <p:nvSpPr>
          <p:cNvPr id="5" name="Title">
            <a:extLst>
              <a:ext uri="{FF2B5EF4-FFF2-40B4-BE49-F238E27FC236}">
                <a16:creationId xmlns:a16="http://schemas.microsoft.com/office/drawing/2014/main" id="{A9999ED2-B4EC-91C1-8870-112A583C2C2F}"/>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4" name="Pearson Logo" descr="Pearson Logo">
            <a:extLst>
              <a:ext uri="{FF2B5EF4-FFF2-40B4-BE49-F238E27FC236}">
                <a16:creationId xmlns:a16="http://schemas.microsoft.com/office/drawing/2014/main" id="{E50B1C9F-D910-9F11-0CB0-95564F44BBFC}"/>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bwMode="auto">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5" y="5156200"/>
            <a:ext cx="4686299"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317133300"/>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ogo Slide Turquoise Dark">
    <p:bg>
      <p:bgRef idx="1001">
        <a:schemeClr val="bg2"/>
      </p:bgRef>
    </p:bg>
    <p:spTree>
      <p:nvGrpSpPr>
        <p:cNvPr id="1" name=""/>
        <p:cNvGrpSpPr/>
        <p:nvPr/>
      </p:nvGrpSpPr>
      <p:grpSpPr>
        <a:xfrm>
          <a:off x="0" y="0"/>
          <a:ext cx="0" cy="0"/>
          <a:chOff x="0" y="0"/>
          <a:chExt cx="0" cy="0"/>
        </a:xfrm>
      </p:grpSpPr>
      <p:pic>
        <p:nvPicPr>
          <p:cNvPr id="4" name="Graphic Waves">
            <a:extLst>
              <a:ext uri="{FF2B5EF4-FFF2-40B4-BE49-F238E27FC236}">
                <a16:creationId xmlns:a16="http://schemas.microsoft.com/office/drawing/2014/main" id="{C710F831-4B37-EC2D-5B63-AA10EE7F36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a:extLst>
              <a:ext uri="{FF2B5EF4-FFF2-40B4-BE49-F238E27FC236}">
                <a16:creationId xmlns:a16="http://schemas.microsoft.com/office/drawing/2014/main" id="{42EC52E7-879D-D0A9-51DD-236E9F67E5ED}"/>
              </a:ext>
            </a:extLst>
          </p:cNvPr>
          <p:cNvSpPr>
            <a:spLocks noGrp="1"/>
          </p:cNvSpPr>
          <p:nvPr>
            <p:ph type="title" hasCustomPrompt="1"/>
          </p:nvPr>
        </p:nvSpPr>
        <p:spPr>
          <a:xfrm>
            <a:off x="0" y="-457200"/>
            <a:ext cx="12188952" cy="457200"/>
          </a:xfrm>
        </p:spPr>
        <p:txBody>
          <a:bodyPr/>
          <a:lstStyle>
            <a:lvl1pPr>
              <a:defRPr>
                <a:solidFill>
                  <a:schemeClr val="accent6"/>
                </a:solidFill>
              </a:defRPr>
            </a:lvl1pPr>
          </a:lstStyle>
          <a:p>
            <a:r>
              <a:rPr lang="en-US" noProof="0"/>
              <a:t>Insert offscreen slide title here</a:t>
            </a:r>
            <a:endParaRPr lang="en-US"/>
          </a:p>
        </p:txBody>
      </p:sp>
      <p:pic>
        <p:nvPicPr>
          <p:cNvPr id="5" name="Pearson Logo" descr="Pearson Logo">
            <a:extLst>
              <a:ext uri="{FF2B5EF4-FFF2-40B4-BE49-F238E27FC236}">
                <a16:creationId xmlns:a16="http://schemas.microsoft.com/office/drawing/2014/main" id="{EECE6084-039F-72B9-1558-FAA0E5B9E1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34621" y="2958745"/>
            <a:ext cx="4702542" cy="940510"/>
          </a:xfrm>
          <a:prstGeom prst="rect">
            <a:avLst/>
          </a:prstGeom>
        </p:spPr>
      </p:pic>
      <p:sp>
        <p:nvSpPr>
          <p:cNvPr id="13" name="Subtitle">
            <a:extLst>
              <a:ext uri="{FF2B5EF4-FFF2-40B4-BE49-F238E27FC236}">
                <a16:creationId xmlns:a16="http://schemas.microsoft.com/office/drawing/2014/main" id="{02262E5B-30DE-51B1-4D28-8D134EBCB723}"/>
              </a:ext>
            </a:extLst>
          </p:cNvPr>
          <p:cNvSpPr>
            <a:spLocks noGrp="1"/>
          </p:cNvSpPr>
          <p:nvPr>
            <p:ph type="body" sz="quarter" idx="13" hasCustomPrompt="1"/>
          </p:nvPr>
        </p:nvSpPr>
        <p:spPr bwMode="white">
          <a:xfrm>
            <a:off x="542926" y="5156200"/>
            <a:ext cx="4690872" cy="1154113"/>
          </a:xfrm>
        </p:spPr>
        <p:txBody>
          <a:bodyPr anchor="b"/>
          <a:lstStyle>
            <a:lvl1pPr marL="0" indent="0">
              <a:buNone/>
              <a:defRPr sz="1600"/>
            </a:lvl1pPr>
          </a:lstStyle>
          <a:p>
            <a:pPr lvl="0"/>
            <a:r>
              <a:rPr lang="en-US"/>
              <a:t>Optional subtitle content here</a:t>
            </a:r>
          </a:p>
        </p:txBody>
      </p:sp>
    </p:spTree>
    <p:extLst>
      <p:ext uri="{BB962C8B-B14F-4D97-AF65-F5344CB8AC3E}">
        <p14:creationId xmlns:p14="http://schemas.microsoft.com/office/powerpoint/2010/main" val="3272524799"/>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Dark">
    <p:bg>
      <p:bgRef idx="1001">
        <a:schemeClr val="bg2"/>
      </p:bgRef>
    </p:bg>
    <p:spTree>
      <p:nvGrpSpPr>
        <p:cNvPr id="1" name=""/>
        <p:cNvGrpSpPr/>
        <p:nvPr/>
      </p:nvGrpSpPr>
      <p:grpSpPr>
        <a:xfrm>
          <a:off x="0" y="0"/>
          <a:ext cx="0" cy="0"/>
          <a:chOff x="0" y="0"/>
          <a:chExt cx="0" cy="0"/>
        </a:xfrm>
      </p:grpSpPr>
      <p:pic>
        <p:nvPicPr>
          <p:cNvPr id="6" name="Graphic Waves">
            <a:extLst>
              <a:ext uri="{FF2B5EF4-FFF2-40B4-BE49-F238E27FC236}">
                <a16:creationId xmlns:a16="http://schemas.microsoft.com/office/drawing/2014/main" id="{CE0A9257-0313-8E9A-C1F8-2FAB594DD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earson Logo" descr="Pearson Logo">
            <a:extLst>
              <a:ext uri="{FF2B5EF4-FFF2-40B4-BE49-F238E27FC236}">
                <a16:creationId xmlns:a16="http://schemas.microsoft.com/office/drawing/2014/main" id="{79B16B61-0AF6-DDCA-536F-D4CEF209623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3" y="1646237"/>
            <a:ext cx="6419852"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327191200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339935826"/>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with Graphic Waves Amethyst">
    <p:bg>
      <p:bgRef idx="1001">
        <a:schemeClr val="bg1"/>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7ABB399A-5DF9-1E9C-7261-553D83F24D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earson Logo" descr="Pearson Logo">
            <a:extLst>
              <a:ext uri="{FF2B5EF4-FFF2-40B4-BE49-F238E27FC236}">
                <a16:creationId xmlns:a16="http://schemas.microsoft.com/office/drawing/2014/main" id="{160A7F97-6209-F156-D033-087C9B50EAE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040797924"/>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with Line Waves Dark">
    <p:bg bwMode="gray">
      <p:bgRef idx="1001">
        <a:schemeClr val="bg2"/>
      </p:bgRef>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06A16491-DE03-3F8C-70FD-66DE812AAF0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7" name="Line Waves">
            <a:extLst>
              <a:ext uri="{FF2B5EF4-FFF2-40B4-BE49-F238E27FC236}">
                <a16:creationId xmlns:a16="http://schemas.microsoft.com/office/drawing/2014/main" id="{76FD1CA9-8C2E-866A-03BC-ECB8D9A29B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black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3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6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2 h 6858000"/>
              <a:gd name="connsiteX61" fmla="*/ 3176517 w 4711700"/>
              <a:gd name="connsiteY61" fmla="*/ 19442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4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5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5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5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5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7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7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3"/>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6"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2"/>
                </a:lnTo>
                <a:cubicBezTo>
                  <a:pt x="3322010" y="111333"/>
                  <a:pt x="3246919" y="62715"/>
                  <a:pt x="3176517" y="19442"/>
                </a:cubicBezTo>
                <a:close/>
                <a:moveTo>
                  <a:pt x="2910585" y="0"/>
                </a:moveTo>
                <a:lnTo>
                  <a:pt x="2962842" y="0"/>
                </a:lnTo>
                <a:lnTo>
                  <a:pt x="3038063" y="65828"/>
                </a:lnTo>
                <a:cubicBezTo>
                  <a:pt x="3738411" y="701597"/>
                  <a:pt x="4524309" y="1702882"/>
                  <a:pt x="4709840" y="2847195"/>
                </a:cubicBezTo>
                <a:lnTo>
                  <a:pt x="4711700" y="2862364"/>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5"/>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5"/>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5"/>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5"/>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3"/>
                  <a:pt x="600678" y="3378917"/>
                </a:cubicBezTo>
                <a:cubicBezTo>
                  <a:pt x="600678" y="4801281"/>
                  <a:pt x="332483" y="5971645"/>
                  <a:pt x="61608" y="6791700"/>
                </a:cubicBezTo>
                <a:lnTo>
                  <a:pt x="38985" y="6858000"/>
                </a:lnTo>
                <a:lnTo>
                  <a:pt x="0" y="6858000"/>
                </a:lnTo>
                <a:lnTo>
                  <a:pt x="22908" y="6790607"/>
                </a:lnTo>
                <a:cubicBezTo>
                  <a:pt x="294497" y="5964426"/>
                  <a:pt x="564598" y="4773139"/>
                  <a:pt x="564598" y="3378917"/>
                </a:cubicBezTo>
                <a:cubicBezTo>
                  <a:pt x="564598" y="1984696"/>
                  <a:pt x="305931" y="832946"/>
                  <a:pt x="40563" y="18108"/>
                </a:cubicBezTo>
                <a:close/>
              </a:path>
            </a:pathLst>
          </a:custGeom>
          <a:gradFill flip="none" rotWithShape="1">
            <a:gsLst>
              <a:gs pos="0">
                <a:srgbClr val="0D004D"/>
              </a:gs>
              <a:gs pos="82000">
                <a:srgbClr val="512EAB"/>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3456874139"/>
      </p:ext>
    </p:extLst>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with Line Waves">
    <p:bg bwMode="ltGray">
      <p:bgPr>
        <a:solidFill>
          <a:srgbClr val="EDECF6"/>
        </a:solidFill>
        <a:effectLst/>
      </p:bgPr>
    </p:bg>
    <p:spTree>
      <p:nvGrpSpPr>
        <p:cNvPr id="1" name=""/>
        <p:cNvGrpSpPr/>
        <p:nvPr/>
      </p:nvGrpSpPr>
      <p:grpSpPr>
        <a:xfrm>
          <a:off x="0" y="0"/>
          <a:ext cx="0" cy="0"/>
          <a:chOff x="0" y="0"/>
          <a:chExt cx="0" cy="0"/>
        </a:xfrm>
      </p:grpSpPr>
      <p:pic>
        <p:nvPicPr>
          <p:cNvPr id="5" name="Pearson Logo" descr="Pearson Logo">
            <a:extLst>
              <a:ext uri="{FF2B5EF4-FFF2-40B4-BE49-F238E27FC236}">
                <a16:creationId xmlns:a16="http://schemas.microsoft.com/office/drawing/2014/main" id="{CB63E741-46AA-21B9-89A4-C1DB8D7D3A3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
        <p:nvSpPr>
          <p:cNvPr id="12" name="Line Waves">
            <a:extLst>
              <a:ext uri="{FF2B5EF4-FFF2-40B4-BE49-F238E27FC236}">
                <a16:creationId xmlns:a16="http://schemas.microsoft.com/office/drawing/2014/main" id="{746E730C-477F-32ED-1626-4955ADB4B11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ltGray">
          <a:xfrm>
            <a:off x="7480300" y="0"/>
            <a:ext cx="4711700" cy="6858000"/>
          </a:xfrm>
          <a:custGeom>
            <a:avLst/>
            <a:gdLst>
              <a:gd name="connsiteX0" fmla="*/ 4711700 w 4711700"/>
              <a:gd name="connsiteY0" fmla="*/ 5325905 h 6858000"/>
              <a:gd name="connsiteX1" fmla="*/ 4711700 w 4711700"/>
              <a:gd name="connsiteY1" fmla="*/ 5391006 h 6858000"/>
              <a:gd name="connsiteX2" fmla="*/ 4704808 w 4711700"/>
              <a:gd name="connsiteY2" fmla="*/ 5399555 h 6858000"/>
              <a:gd name="connsiteX3" fmla="*/ 3764472 w 4711700"/>
              <a:gd name="connsiteY3" fmla="*/ 6295965 h 6858000"/>
              <a:gd name="connsiteX4" fmla="*/ 3603154 w 4711700"/>
              <a:gd name="connsiteY4" fmla="*/ 6417638 h 6858000"/>
              <a:gd name="connsiteX5" fmla="*/ 3600368 w 4711700"/>
              <a:gd name="connsiteY5" fmla="*/ 6419017 h 6858000"/>
              <a:gd name="connsiteX6" fmla="*/ 3600368 w 4711700"/>
              <a:gd name="connsiteY6" fmla="*/ 6419739 h 6858000"/>
              <a:gd name="connsiteX7" fmla="*/ 3603154 w 4711700"/>
              <a:gd name="connsiteY7" fmla="*/ 6417638 h 6858000"/>
              <a:gd name="connsiteX8" fmla="*/ 3668908 w 4711700"/>
              <a:gd name="connsiteY8" fmla="*/ 6385071 h 6858000"/>
              <a:gd name="connsiteX9" fmla="*/ 4340008 w 4711700"/>
              <a:gd name="connsiteY9" fmla="*/ 6010591 h 6858000"/>
              <a:gd name="connsiteX10" fmla="*/ 4647319 w 4711700"/>
              <a:gd name="connsiteY10" fmla="*/ 5803944 h 6858000"/>
              <a:gd name="connsiteX11" fmla="*/ 4711700 w 4711700"/>
              <a:gd name="connsiteY11" fmla="*/ 5756906 h 6858000"/>
              <a:gd name="connsiteX12" fmla="*/ 4711700 w 4711700"/>
              <a:gd name="connsiteY12" fmla="*/ 5800336 h 6858000"/>
              <a:gd name="connsiteX13" fmla="*/ 4528344 w 4711700"/>
              <a:gd name="connsiteY13" fmla="*/ 5929051 h 6858000"/>
              <a:gd name="connsiteX14" fmla="*/ 4528344 w 4711700"/>
              <a:gd name="connsiteY14" fmla="*/ 5929773 h 6858000"/>
              <a:gd name="connsiteX15" fmla="*/ 4694552 w 4711700"/>
              <a:gd name="connsiteY15" fmla="*/ 5852144 h 6858000"/>
              <a:gd name="connsiteX16" fmla="*/ 4711700 w 4711700"/>
              <a:gd name="connsiteY16" fmla="*/ 5843682 h 6858000"/>
              <a:gd name="connsiteX17" fmla="*/ 4711700 w 4711700"/>
              <a:gd name="connsiteY17" fmla="*/ 5882657 h 6858000"/>
              <a:gd name="connsiteX18" fmla="*/ 4619018 w 4711700"/>
              <a:gd name="connsiteY18" fmla="*/ 5927033 h 6858000"/>
              <a:gd name="connsiteX19" fmla="*/ 4354438 w 4711700"/>
              <a:gd name="connsiteY19" fmla="*/ 6043063 h 6858000"/>
              <a:gd name="connsiteX20" fmla="*/ 3476974 w 4711700"/>
              <a:gd name="connsiteY20" fmla="*/ 6507053 h 6858000"/>
              <a:gd name="connsiteX21" fmla="*/ 2969779 w 4711700"/>
              <a:gd name="connsiteY21" fmla="*/ 6818062 h 6858000"/>
              <a:gd name="connsiteX22" fmla="*/ 2888238 w 4711700"/>
              <a:gd name="connsiteY22" fmla="*/ 6858000 h 6858000"/>
              <a:gd name="connsiteX23" fmla="*/ 2794044 w 4711700"/>
              <a:gd name="connsiteY23" fmla="*/ 6858000 h 6858000"/>
              <a:gd name="connsiteX24" fmla="*/ 2799890 w 4711700"/>
              <a:gd name="connsiteY24" fmla="*/ 6855274 h 6858000"/>
              <a:gd name="connsiteX25" fmla="*/ 3448830 w 4711700"/>
              <a:gd name="connsiteY25" fmla="*/ 6478909 h 6858000"/>
              <a:gd name="connsiteX26" fmla="*/ 4214448 w 4711700"/>
              <a:gd name="connsiteY26" fmla="*/ 5856891 h 6858000"/>
              <a:gd name="connsiteX27" fmla="*/ 4677851 w 4711700"/>
              <a:gd name="connsiteY27" fmla="*/ 5369022 h 6858000"/>
              <a:gd name="connsiteX28" fmla="*/ 4711700 w 4711700"/>
              <a:gd name="connsiteY28" fmla="*/ 3484095 h 6858000"/>
              <a:gd name="connsiteX29" fmla="*/ 4711700 w 4711700"/>
              <a:gd name="connsiteY29" fmla="*/ 3816054 h 6858000"/>
              <a:gd name="connsiteX30" fmla="*/ 4704243 w 4711700"/>
              <a:gd name="connsiteY30" fmla="*/ 3873577 h 6858000"/>
              <a:gd name="connsiteX31" fmla="*/ 2895380 w 4711700"/>
              <a:gd name="connsiteY31" fmla="*/ 6750399 h 6858000"/>
              <a:gd name="connsiteX32" fmla="*/ 2764462 w 4711700"/>
              <a:gd name="connsiteY32" fmla="*/ 6858000 h 6858000"/>
              <a:gd name="connsiteX33" fmla="*/ 2706432 w 4711700"/>
              <a:gd name="connsiteY33" fmla="*/ 6858000 h 6858000"/>
              <a:gd name="connsiteX34" fmla="*/ 2799171 w 4711700"/>
              <a:gd name="connsiteY34" fmla="*/ 6785323 h 6858000"/>
              <a:gd name="connsiteX35" fmla="*/ 3463984 w 4711700"/>
              <a:gd name="connsiteY35" fmla="*/ 6149860 h 6858000"/>
              <a:gd name="connsiteX36" fmla="*/ 4703886 w 4711700"/>
              <a:gd name="connsiteY36" fmla="*/ 3605161 h 6858000"/>
              <a:gd name="connsiteX37" fmla="*/ 3143957 w 4711700"/>
              <a:gd name="connsiteY37" fmla="*/ 0 h 6858000"/>
              <a:gd name="connsiteX38" fmla="*/ 3216472 w 4711700"/>
              <a:gd name="connsiteY38" fmla="*/ 0 h 6858000"/>
              <a:gd name="connsiteX39" fmla="*/ 3302324 w 4711700"/>
              <a:gd name="connsiteY39" fmla="*/ 53380 h 6858000"/>
              <a:gd name="connsiteX40" fmla="*/ 3440172 w 4711700"/>
              <a:gd name="connsiteY40" fmla="*/ 144706 h 6858000"/>
              <a:gd name="connsiteX41" fmla="*/ 4297432 w 4711700"/>
              <a:gd name="connsiteY41" fmla="*/ 584160 h 6858000"/>
              <a:gd name="connsiteX42" fmla="*/ 4557817 w 4711700"/>
              <a:gd name="connsiteY42" fmla="*/ 694858 h 6858000"/>
              <a:gd name="connsiteX43" fmla="*/ 4711700 w 4711700"/>
              <a:gd name="connsiteY43" fmla="*/ 767035 h 6858000"/>
              <a:gd name="connsiteX44" fmla="*/ 4711700 w 4711700"/>
              <a:gd name="connsiteY44" fmla="*/ 809707 h 6858000"/>
              <a:gd name="connsiteX45" fmla="*/ 4632122 w 4711700"/>
              <a:gd name="connsiteY45" fmla="*/ 770846 h 6858000"/>
              <a:gd name="connsiteX46" fmla="*/ 4470617 w 4711700"/>
              <a:gd name="connsiteY46" fmla="*/ 696730 h 6858000"/>
              <a:gd name="connsiteX47" fmla="*/ 4711700 w 4711700"/>
              <a:gd name="connsiteY47" fmla="*/ 863065 h 6858000"/>
              <a:gd name="connsiteX48" fmla="*/ 4711700 w 4711700"/>
              <a:gd name="connsiteY48" fmla="*/ 914720 h 6858000"/>
              <a:gd name="connsiteX49" fmla="*/ 4603048 w 4711700"/>
              <a:gd name="connsiteY49" fmla="*/ 839922 h 6858000"/>
              <a:gd name="connsiteX50" fmla="*/ 4142288 w 4711700"/>
              <a:gd name="connsiteY50" fmla="*/ 535814 h 6858000"/>
              <a:gd name="connsiteX51" fmla="*/ 4152390 w 4711700"/>
              <a:gd name="connsiteY51" fmla="*/ 537257 h 6858000"/>
              <a:gd name="connsiteX52" fmla="*/ 3551298 w 4711700"/>
              <a:gd name="connsiteY52" fmla="*/ 223360 h 6858000"/>
              <a:gd name="connsiteX53" fmla="*/ 4574496 w 4711700"/>
              <a:gd name="connsiteY53" fmla="*/ 1136433 h 6858000"/>
              <a:gd name="connsiteX54" fmla="*/ 4711700 w 4711700"/>
              <a:gd name="connsiteY54" fmla="*/ 1295940 h 6858000"/>
              <a:gd name="connsiteX55" fmla="*/ 4711700 w 4711700"/>
              <a:gd name="connsiteY55" fmla="*/ 1350804 h 6858000"/>
              <a:gd name="connsiteX56" fmla="*/ 4677851 w 4711700"/>
              <a:gd name="connsiteY56" fmla="*/ 1307689 h 6858000"/>
              <a:gd name="connsiteX57" fmla="*/ 4214448 w 4711700"/>
              <a:gd name="connsiteY57" fmla="*/ 820124 h 6858000"/>
              <a:gd name="connsiteX58" fmla="*/ 3417081 w 4711700"/>
              <a:gd name="connsiteY58" fmla="*/ 176457 h 6858000"/>
              <a:gd name="connsiteX59" fmla="*/ 3400484 w 4711700"/>
              <a:gd name="connsiteY59" fmla="*/ 173571 h 6858000"/>
              <a:gd name="connsiteX60" fmla="*/ 3400484 w 4711700"/>
              <a:gd name="connsiteY60" fmla="*/ 164911 h 6858000"/>
              <a:gd name="connsiteX61" fmla="*/ 3176517 w 4711700"/>
              <a:gd name="connsiteY61" fmla="*/ 19441 h 6858000"/>
              <a:gd name="connsiteX62" fmla="*/ 2910585 w 4711700"/>
              <a:gd name="connsiteY62" fmla="*/ 0 h 6858000"/>
              <a:gd name="connsiteX63" fmla="*/ 2962842 w 4711700"/>
              <a:gd name="connsiteY63" fmla="*/ 0 h 6858000"/>
              <a:gd name="connsiteX64" fmla="*/ 3038063 w 4711700"/>
              <a:gd name="connsiteY64" fmla="*/ 65828 h 6858000"/>
              <a:gd name="connsiteX65" fmla="*/ 4709840 w 4711700"/>
              <a:gd name="connsiteY65" fmla="*/ 2847195 h 6858000"/>
              <a:gd name="connsiteX66" fmla="*/ 4711700 w 4711700"/>
              <a:gd name="connsiteY66" fmla="*/ 2862365 h 6858000"/>
              <a:gd name="connsiteX67" fmla="*/ 4711700 w 4711700"/>
              <a:gd name="connsiteY67" fmla="*/ 3205908 h 6858000"/>
              <a:gd name="connsiteX68" fmla="*/ 4703886 w 4711700"/>
              <a:gd name="connsiteY68" fmla="*/ 3084842 h 6858000"/>
              <a:gd name="connsiteX69" fmla="*/ 3463984 w 4711700"/>
              <a:gd name="connsiteY69" fmla="*/ 540143 h 6858000"/>
              <a:gd name="connsiteX70" fmla="*/ 2967201 w 4711700"/>
              <a:gd name="connsiteY70" fmla="*/ 48497 h 6858000"/>
              <a:gd name="connsiteX71" fmla="*/ 2496042 w 4711700"/>
              <a:gd name="connsiteY71" fmla="*/ 0 h 6858000"/>
              <a:gd name="connsiteX72" fmla="*/ 2544370 w 4711700"/>
              <a:gd name="connsiteY72" fmla="*/ 0 h 6858000"/>
              <a:gd name="connsiteX73" fmla="*/ 2573903 w 4711700"/>
              <a:gd name="connsiteY73" fmla="*/ 33389 h 6858000"/>
              <a:gd name="connsiteX74" fmla="*/ 2740220 w 4711700"/>
              <a:gd name="connsiteY74" fmla="*/ 237793 h 6858000"/>
              <a:gd name="connsiteX75" fmla="*/ 3920758 w 4711700"/>
              <a:gd name="connsiteY75" fmla="*/ 3351496 h 6858000"/>
              <a:gd name="connsiteX76" fmla="*/ 2740220 w 4711700"/>
              <a:gd name="connsiteY76" fmla="*/ 6465199 h 6858000"/>
              <a:gd name="connsiteX77" fmla="*/ 2739498 w 4711700"/>
              <a:gd name="connsiteY77" fmla="*/ 6464478 h 6858000"/>
              <a:gd name="connsiteX78" fmla="*/ 2542084 w 4711700"/>
              <a:gd name="connsiteY78" fmla="*/ 6705267 h 6858000"/>
              <a:gd name="connsiteX79" fmla="*/ 2403944 w 4711700"/>
              <a:gd name="connsiteY79" fmla="*/ 6858000 h 6858000"/>
              <a:gd name="connsiteX80" fmla="*/ 2355645 w 4711700"/>
              <a:gd name="connsiteY80" fmla="*/ 6858000 h 6858000"/>
              <a:gd name="connsiteX81" fmla="*/ 2501021 w 4711700"/>
              <a:gd name="connsiteY81" fmla="*/ 6698569 h 6858000"/>
              <a:gd name="connsiteX82" fmla="*/ 2711356 w 4711700"/>
              <a:gd name="connsiteY82" fmla="*/ 6442829 h 6858000"/>
              <a:gd name="connsiteX83" fmla="*/ 3883956 w 4711700"/>
              <a:gd name="connsiteY83" fmla="*/ 3351496 h 6858000"/>
              <a:gd name="connsiteX84" fmla="*/ 2711356 w 4711700"/>
              <a:gd name="connsiteY84" fmla="*/ 260163 h 6858000"/>
              <a:gd name="connsiteX85" fmla="*/ 2534598 w 4711700"/>
              <a:gd name="connsiteY85" fmla="*/ 43333 h 6858000"/>
              <a:gd name="connsiteX86" fmla="*/ 1972022 w 4711700"/>
              <a:gd name="connsiteY86" fmla="*/ 0 h 6858000"/>
              <a:gd name="connsiteX87" fmla="*/ 2015655 w 4711700"/>
              <a:gd name="connsiteY87" fmla="*/ 0 h 6858000"/>
              <a:gd name="connsiteX88" fmla="*/ 2069898 w 4711700"/>
              <a:gd name="connsiteY88" fmla="*/ 82322 h 6858000"/>
              <a:gd name="connsiteX89" fmla="*/ 3090198 w 4711700"/>
              <a:gd name="connsiteY89" fmla="*/ 3358712 h 6858000"/>
              <a:gd name="connsiteX90" fmla="*/ 3088754 w 4711700"/>
              <a:gd name="connsiteY90" fmla="*/ 3358712 h 6858000"/>
              <a:gd name="connsiteX91" fmla="*/ 1988314 w 4711700"/>
              <a:gd name="connsiteY91" fmla="*/ 6756726 h 6858000"/>
              <a:gd name="connsiteX92" fmla="*/ 1915649 w 4711700"/>
              <a:gd name="connsiteY92" fmla="*/ 6858000 h 6858000"/>
              <a:gd name="connsiteX93" fmla="*/ 1874011 w 4711700"/>
              <a:gd name="connsiteY93" fmla="*/ 6858000 h 6858000"/>
              <a:gd name="connsiteX94" fmla="*/ 1958728 w 4711700"/>
              <a:gd name="connsiteY94" fmla="*/ 6736521 h 6858000"/>
              <a:gd name="connsiteX95" fmla="*/ 3053395 w 4711700"/>
              <a:gd name="connsiteY95" fmla="*/ 3358712 h 6858000"/>
              <a:gd name="connsiteX96" fmla="*/ 2039042 w 4711700"/>
              <a:gd name="connsiteY96" fmla="*/ 101809 h 6858000"/>
              <a:gd name="connsiteX97" fmla="*/ 1372759 w 4711700"/>
              <a:gd name="connsiteY97" fmla="*/ 0 h 6858000"/>
              <a:gd name="connsiteX98" fmla="*/ 1411030 w 4711700"/>
              <a:gd name="connsiteY98" fmla="*/ 0 h 6858000"/>
              <a:gd name="connsiteX99" fmla="*/ 1457169 w 4711700"/>
              <a:gd name="connsiteY99" fmla="*/ 87274 h 6858000"/>
              <a:gd name="connsiteX100" fmla="*/ 2260356 w 4711700"/>
              <a:gd name="connsiteY100" fmla="*/ 3365206 h 6858000"/>
              <a:gd name="connsiteX101" fmla="*/ 1417780 w 4711700"/>
              <a:gd name="connsiteY101" fmla="*/ 6715695 h 6858000"/>
              <a:gd name="connsiteX102" fmla="*/ 1341078 w 4711700"/>
              <a:gd name="connsiteY102" fmla="*/ 6858000 h 6858000"/>
              <a:gd name="connsiteX103" fmla="*/ 1303671 w 4711700"/>
              <a:gd name="connsiteY103" fmla="*/ 6858000 h 6858000"/>
              <a:gd name="connsiteX104" fmla="*/ 1380509 w 4711700"/>
              <a:gd name="connsiteY104" fmla="*/ 6714438 h 6858000"/>
              <a:gd name="connsiteX105" fmla="*/ 2224276 w 4711700"/>
              <a:gd name="connsiteY105" fmla="*/ 3365206 h 6858000"/>
              <a:gd name="connsiteX106" fmla="*/ 1419243 w 4711700"/>
              <a:gd name="connsiteY106" fmla="*/ 88531 h 6858000"/>
              <a:gd name="connsiteX107" fmla="*/ 723024 w 4711700"/>
              <a:gd name="connsiteY107" fmla="*/ 0 h 6858000"/>
              <a:gd name="connsiteX108" fmla="*/ 764516 w 4711700"/>
              <a:gd name="connsiteY108" fmla="*/ 0 h 6858000"/>
              <a:gd name="connsiteX109" fmla="*/ 830191 w 4711700"/>
              <a:gd name="connsiteY109" fmla="*/ 161235 h 6858000"/>
              <a:gd name="connsiteX110" fmla="*/ 1430516 w 4711700"/>
              <a:gd name="connsiteY110" fmla="*/ 3371700 h 6858000"/>
              <a:gd name="connsiteX111" fmla="*/ 724063 w 4711700"/>
              <a:gd name="connsiteY111" fmla="*/ 6835164 h 6858000"/>
              <a:gd name="connsiteX112" fmla="*/ 714043 w 4711700"/>
              <a:gd name="connsiteY112" fmla="*/ 6858000 h 6858000"/>
              <a:gd name="connsiteX113" fmla="*/ 672804 w 4711700"/>
              <a:gd name="connsiteY113" fmla="*/ 6858000 h 6858000"/>
              <a:gd name="connsiteX114" fmla="*/ 683248 w 4711700"/>
              <a:gd name="connsiteY114" fmla="*/ 6833990 h 6858000"/>
              <a:gd name="connsiteX115" fmla="*/ 1394436 w 4711700"/>
              <a:gd name="connsiteY115" fmla="*/ 3371700 h 6858000"/>
              <a:gd name="connsiteX116" fmla="*/ 789545 w 4711700"/>
              <a:gd name="connsiteY116" fmla="*/ 165091 h 6858000"/>
              <a:gd name="connsiteX117" fmla="*/ 34470 w 4711700"/>
              <a:gd name="connsiteY117" fmla="*/ 0 h 6858000"/>
              <a:gd name="connsiteX118" fmla="*/ 73778 w 4711700"/>
              <a:gd name="connsiteY118" fmla="*/ 0 h 6858000"/>
              <a:gd name="connsiteX119" fmla="*/ 79531 w 4711700"/>
              <a:gd name="connsiteY119" fmla="*/ 17015 h 6858000"/>
              <a:gd name="connsiteX120" fmla="*/ 600678 w 4711700"/>
              <a:gd name="connsiteY120" fmla="*/ 3378918 h 6858000"/>
              <a:gd name="connsiteX121" fmla="*/ 61608 w 4711700"/>
              <a:gd name="connsiteY121" fmla="*/ 6791700 h 6858000"/>
              <a:gd name="connsiteX122" fmla="*/ 38985 w 4711700"/>
              <a:gd name="connsiteY122" fmla="*/ 6858000 h 6858000"/>
              <a:gd name="connsiteX123" fmla="*/ 0 w 4711700"/>
              <a:gd name="connsiteY123" fmla="*/ 6858000 h 6858000"/>
              <a:gd name="connsiteX124" fmla="*/ 22908 w 4711700"/>
              <a:gd name="connsiteY124" fmla="*/ 6790607 h 6858000"/>
              <a:gd name="connsiteX125" fmla="*/ 564598 w 4711700"/>
              <a:gd name="connsiteY125" fmla="*/ 3378918 h 6858000"/>
              <a:gd name="connsiteX126" fmla="*/ 40563 w 4711700"/>
              <a:gd name="connsiteY126" fmla="*/ 181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711700" h="6858000">
                <a:moveTo>
                  <a:pt x="4711700" y="5325905"/>
                </a:moveTo>
                <a:lnTo>
                  <a:pt x="4711700" y="5391006"/>
                </a:lnTo>
                <a:lnTo>
                  <a:pt x="4704808" y="5399555"/>
                </a:lnTo>
                <a:cubicBezTo>
                  <a:pt x="4409979" y="5749140"/>
                  <a:pt x="4076582" y="6052929"/>
                  <a:pt x="3764472" y="6295965"/>
                </a:cubicBezTo>
                <a:lnTo>
                  <a:pt x="3603154" y="6417638"/>
                </a:lnTo>
                <a:lnTo>
                  <a:pt x="3600368" y="6419017"/>
                </a:lnTo>
                <a:lnTo>
                  <a:pt x="3600368" y="6419739"/>
                </a:lnTo>
                <a:lnTo>
                  <a:pt x="3603154" y="6417638"/>
                </a:lnTo>
                <a:lnTo>
                  <a:pt x="3668908" y="6385071"/>
                </a:lnTo>
                <a:cubicBezTo>
                  <a:pt x="3859827" y="6284463"/>
                  <a:pt x="4244666" y="6049739"/>
                  <a:pt x="4340008" y="6010591"/>
                </a:cubicBezTo>
                <a:cubicBezTo>
                  <a:pt x="4439228" y="5947452"/>
                  <a:pt x="4542236" y="5878539"/>
                  <a:pt x="4647319" y="5803944"/>
                </a:cubicBezTo>
                <a:lnTo>
                  <a:pt x="4711700" y="5756906"/>
                </a:lnTo>
                <a:lnTo>
                  <a:pt x="4711700" y="5800336"/>
                </a:lnTo>
                <a:lnTo>
                  <a:pt x="4528344" y="5929051"/>
                </a:lnTo>
                <a:lnTo>
                  <a:pt x="4528344" y="5929773"/>
                </a:lnTo>
                <a:cubicBezTo>
                  <a:pt x="4579984" y="5906321"/>
                  <a:pt x="4635620" y="5880411"/>
                  <a:pt x="4694552" y="5852144"/>
                </a:cubicBezTo>
                <a:lnTo>
                  <a:pt x="4711700" y="5843682"/>
                </a:lnTo>
                <a:lnTo>
                  <a:pt x="4711700" y="5882657"/>
                </a:lnTo>
                <a:lnTo>
                  <a:pt x="4619018" y="5927033"/>
                </a:lnTo>
                <a:cubicBezTo>
                  <a:pt x="4517610" y="5974196"/>
                  <a:pt x="4428042" y="6013117"/>
                  <a:pt x="4354438" y="6043063"/>
                </a:cubicBezTo>
                <a:cubicBezTo>
                  <a:pt x="3968384" y="6288408"/>
                  <a:pt x="3632117" y="6455097"/>
                  <a:pt x="3476974" y="6507053"/>
                </a:cubicBezTo>
                <a:cubicBezTo>
                  <a:pt x="3284668" y="6640549"/>
                  <a:pt x="3110040" y="6745542"/>
                  <a:pt x="2969779" y="6818062"/>
                </a:cubicBezTo>
                <a:lnTo>
                  <a:pt x="2888238" y="6858000"/>
                </a:lnTo>
                <a:lnTo>
                  <a:pt x="2794044" y="6858000"/>
                </a:lnTo>
                <a:lnTo>
                  <a:pt x="2799890" y="6855274"/>
                </a:lnTo>
                <a:cubicBezTo>
                  <a:pt x="2996039" y="6758778"/>
                  <a:pt x="3429889" y="6484592"/>
                  <a:pt x="3448830" y="6478909"/>
                </a:cubicBezTo>
                <a:cubicBezTo>
                  <a:pt x="3688402" y="6312221"/>
                  <a:pt x="3954672" y="6101513"/>
                  <a:pt x="4214448" y="5856891"/>
                </a:cubicBezTo>
                <a:cubicBezTo>
                  <a:pt x="4365984" y="5713834"/>
                  <a:pt x="4524826" y="5550256"/>
                  <a:pt x="4677851" y="5369022"/>
                </a:cubicBezTo>
                <a:close/>
                <a:moveTo>
                  <a:pt x="4711700" y="3484095"/>
                </a:moveTo>
                <a:lnTo>
                  <a:pt x="4711700" y="3816054"/>
                </a:lnTo>
                <a:lnTo>
                  <a:pt x="4704243" y="3873577"/>
                </a:lnTo>
                <a:cubicBezTo>
                  <a:pt x="4496842" y="5083742"/>
                  <a:pt x="3621834" y="6130845"/>
                  <a:pt x="2895380" y="6750399"/>
                </a:cubicBezTo>
                <a:lnTo>
                  <a:pt x="2764462" y="6858000"/>
                </a:lnTo>
                <a:lnTo>
                  <a:pt x="2706432" y="6858000"/>
                </a:lnTo>
                <a:lnTo>
                  <a:pt x="2799171" y="6785323"/>
                </a:lnTo>
                <a:cubicBezTo>
                  <a:pt x="3012455" y="6609779"/>
                  <a:pt x="3241822" y="6395295"/>
                  <a:pt x="3463984" y="6149860"/>
                </a:cubicBezTo>
                <a:cubicBezTo>
                  <a:pt x="4368781" y="5150986"/>
                  <a:pt x="4648175" y="4249899"/>
                  <a:pt x="4703886" y="3605161"/>
                </a:cubicBezTo>
                <a:close/>
                <a:moveTo>
                  <a:pt x="3143957" y="0"/>
                </a:moveTo>
                <a:lnTo>
                  <a:pt x="3216472" y="0"/>
                </a:lnTo>
                <a:lnTo>
                  <a:pt x="3302324" y="53380"/>
                </a:lnTo>
                <a:cubicBezTo>
                  <a:pt x="3346962" y="82040"/>
                  <a:pt x="3392997" y="112505"/>
                  <a:pt x="3440172" y="144706"/>
                </a:cubicBezTo>
                <a:cubicBezTo>
                  <a:pt x="3567174" y="177900"/>
                  <a:pt x="3901996" y="336652"/>
                  <a:pt x="4297432" y="584160"/>
                </a:cubicBezTo>
                <a:cubicBezTo>
                  <a:pt x="4366345" y="610859"/>
                  <a:pt x="4454831" y="648067"/>
                  <a:pt x="4557817" y="694858"/>
                </a:cubicBezTo>
                <a:lnTo>
                  <a:pt x="4711700" y="767035"/>
                </a:lnTo>
                <a:lnTo>
                  <a:pt x="4711700" y="809707"/>
                </a:lnTo>
                <a:lnTo>
                  <a:pt x="4632122" y="770846"/>
                </a:lnTo>
                <a:cubicBezTo>
                  <a:pt x="4574313" y="743488"/>
                  <a:pt x="4520227" y="718739"/>
                  <a:pt x="4470617" y="696730"/>
                </a:cubicBezTo>
                <a:lnTo>
                  <a:pt x="4711700" y="863065"/>
                </a:lnTo>
                <a:lnTo>
                  <a:pt x="4711700" y="914720"/>
                </a:lnTo>
                <a:lnTo>
                  <a:pt x="4603048" y="839922"/>
                </a:lnTo>
                <a:cubicBezTo>
                  <a:pt x="4372862" y="683516"/>
                  <a:pt x="4142288" y="535814"/>
                  <a:pt x="4142288" y="535814"/>
                </a:cubicBezTo>
                <a:cubicBezTo>
                  <a:pt x="4144454" y="535814"/>
                  <a:pt x="4148783" y="537257"/>
                  <a:pt x="4152390" y="537257"/>
                </a:cubicBezTo>
                <a:cubicBezTo>
                  <a:pt x="3900553" y="386442"/>
                  <a:pt x="3687681" y="280367"/>
                  <a:pt x="3551298" y="223360"/>
                </a:cubicBezTo>
                <a:cubicBezTo>
                  <a:pt x="3876560" y="456076"/>
                  <a:pt x="4243223" y="768146"/>
                  <a:pt x="4574496" y="1136433"/>
                </a:cubicBezTo>
                <a:lnTo>
                  <a:pt x="4711700" y="1295940"/>
                </a:lnTo>
                <a:lnTo>
                  <a:pt x="4711700" y="1350804"/>
                </a:lnTo>
                <a:lnTo>
                  <a:pt x="4677851" y="1307689"/>
                </a:lnTo>
                <a:cubicBezTo>
                  <a:pt x="4524826" y="1126488"/>
                  <a:pt x="4365984" y="963001"/>
                  <a:pt x="4214448" y="820124"/>
                </a:cubicBezTo>
                <a:cubicBezTo>
                  <a:pt x="3943128" y="564677"/>
                  <a:pt x="3664590" y="346754"/>
                  <a:pt x="3417081" y="176457"/>
                </a:cubicBezTo>
                <a:cubicBezTo>
                  <a:pt x="3411308" y="175014"/>
                  <a:pt x="3404814" y="173571"/>
                  <a:pt x="3400484" y="173571"/>
                </a:cubicBezTo>
                <a:lnTo>
                  <a:pt x="3400484" y="164911"/>
                </a:lnTo>
                <a:cubicBezTo>
                  <a:pt x="3322010" y="111333"/>
                  <a:pt x="3246919" y="62715"/>
                  <a:pt x="3176517" y="19441"/>
                </a:cubicBezTo>
                <a:close/>
                <a:moveTo>
                  <a:pt x="2910585" y="0"/>
                </a:moveTo>
                <a:lnTo>
                  <a:pt x="2962842" y="0"/>
                </a:lnTo>
                <a:lnTo>
                  <a:pt x="3038063" y="65828"/>
                </a:lnTo>
                <a:cubicBezTo>
                  <a:pt x="3738411" y="701597"/>
                  <a:pt x="4524309" y="1702882"/>
                  <a:pt x="4709840" y="2847195"/>
                </a:cubicBezTo>
                <a:lnTo>
                  <a:pt x="4711700" y="2862365"/>
                </a:lnTo>
                <a:lnTo>
                  <a:pt x="4711700" y="3205908"/>
                </a:lnTo>
                <a:lnTo>
                  <a:pt x="4703886" y="3084842"/>
                </a:lnTo>
                <a:cubicBezTo>
                  <a:pt x="4648175" y="2440105"/>
                  <a:pt x="4368781" y="1539018"/>
                  <a:pt x="3463984" y="540143"/>
                </a:cubicBezTo>
                <a:cubicBezTo>
                  <a:pt x="3299189" y="358300"/>
                  <a:pt x="3130436" y="193302"/>
                  <a:pt x="2967201" y="48497"/>
                </a:cubicBezTo>
                <a:close/>
                <a:moveTo>
                  <a:pt x="2496042" y="0"/>
                </a:moveTo>
                <a:lnTo>
                  <a:pt x="2544370" y="0"/>
                </a:lnTo>
                <a:lnTo>
                  <a:pt x="2573903" y="33389"/>
                </a:lnTo>
                <a:cubicBezTo>
                  <a:pt x="2629815" y="99246"/>
                  <a:pt x="2685378" y="167437"/>
                  <a:pt x="2740220" y="237793"/>
                </a:cubicBezTo>
                <a:cubicBezTo>
                  <a:pt x="3181118" y="803527"/>
                  <a:pt x="3920758" y="1958809"/>
                  <a:pt x="3920758" y="3351496"/>
                </a:cubicBezTo>
                <a:cubicBezTo>
                  <a:pt x="3920758" y="4744184"/>
                  <a:pt x="3181118" y="5900187"/>
                  <a:pt x="2740220" y="6465199"/>
                </a:cubicBezTo>
                <a:lnTo>
                  <a:pt x="2739498" y="6464478"/>
                </a:lnTo>
                <a:cubicBezTo>
                  <a:pt x="2674554" y="6547823"/>
                  <a:pt x="2608528" y="6628191"/>
                  <a:pt x="2542084" y="6705267"/>
                </a:cubicBezTo>
                <a:lnTo>
                  <a:pt x="2403944" y="6858000"/>
                </a:lnTo>
                <a:lnTo>
                  <a:pt x="2355645" y="6858000"/>
                </a:lnTo>
                <a:lnTo>
                  <a:pt x="2501021" y="6698569"/>
                </a:lnTo>
                <a:cubicBezTo>
                  <a:pt x="2571050" y="6617772"/>
                  <a:pt x="2641361" y="6532488"/>
                  <a:pt x="2711356" y="6442829"/>
                </a:cubicBezTo>
                <a:cubicBezTo>
                  <a:pt x="3149368" y="5881426"/>
                  <a:pt x="3883956" y="4733359"/>
                  <a:pt x="3883956" y="3351496"/>
                </a:cubicBezTo>
                <a:cubicBezTo>
                  <a:pt x="3883956" y="1969633"/>
                  <a:pt x="3149368" y="821567"/>
                  <a:pt x="2711356" y="260163"/>
                </a:cubicBezTo>
                <a:cubicBezTo>
                  <a:pt x="2652546" y="184756"/>
                  <a:pt x="2593510" y="112460"/>
                  <a:pt x="2534598" y="43333"/>
                </a:cubicBezTo>
                <a:close/>
                <a:moveTo>
                  <a:pt x="1972022" y="0"/>
                </a:moveTo>
                <a:lnTo>
                  <a:pt x="2015655" y="0"/>
                </a:lnTo>
                <a:lnTo>
                  <a:pt x="2069898" y="82322"/>
                </a:lnTo>
                <a:cubicBezTo>
                  <a:pt x="2484518" y="727171"/>
                  <a:pt x="3090198" y="1916415"/>
                  <a:pt x="3090198" y="3358712"/>
                </a:cubicBezTo>
                <a:lnTo>
                  <a:pt x="3088754" y="3358712"/>
                </a:lnTo>
                <a:cubicBezTo>
                  <a:pt x="3088754" y="4897885"/>
                  <a:pt x="2399626" y="6148417"/>
                  <a:pt x="1988314" y="6756726"/>
                </a:cubicBezTo>
                <a:lnTo>
                  <a:pt x="1915649" y="6858000"/>
                </a:lnTo>
                <a:lnTo>
                  <a:pt x="1874011" y="6858000"/>
                </a:lnTo>
                <a:lnTo>
                  <a:pt x="1958728" y="6736521"/>
                </a:lnTo>
                <a:cubicBezTo>
                  <a:pt x="2367875" y="6131099"/>
                  <a:pt x="3053395" y="4887782"/>
                  <a:pt x="3053395" y="3358712"/>
                </a:cubicBezTo>
                <a:cubicBezTo>
                  <a:pt x="3053395" y="1925209"/>
                  <a:pt x="2450887" y="742857"/>
                  <a:pt x="2039042" y="101809"/>
                </a:cubicBezTo>
                <a:close/>
                <a:moveTo>
                  <a:pt x="1372759" y="0"/>
                </a:moveTo>
                <a:lnTo>
                  <a:pt x="1411030" y="0"/>
                </a:lnTo>
                <a:lnTo>
                  <a:pt x="1457169" y="87274"/>
                </a:lnTo>
                <a:cubicBezTo>
                  <a:pt x="1910702" y="977243"/>
                  <a:pt x="2260356" y="2097626"/>
                  <a:pt x="2260356" y="3365206"/>
                </a:cubicBezTo>
                <a:cubicBezTo>
                  <a:pt x="2260356" y="4632787"/>
                  <a:pt x="1890218" y="5805093"/>
                  <a:pt x="1417780" y="6715695"/>
                </a:cubicBezTo>
                <a:lnTo>
                  <a:pt x="1341078" y="6858000"/>
                </a:lnTo>
                <a:lnTo>
                  <a:pt x="1303671" y="6858000"/>
                </a:lnTo>
                <a:lnTo>
                  <a:pt x="1380509" y="6714438"/>
                </a:lnTo>
                <a:cubicBezTo>
                  <a:pt x="1852709" y="5796813"/>
                  <a:pt x="2224276" y="4600541"/>
                  <a:pt x="2224276" y="3365206"/>
                </a:cubicBezTo>
                <a:cubicBezTo>
                  <a:pt x="2224276" y="2129873"/>
                  <a:pt x="1872717" y="985525"/>
                  <a:pt x="1419243" y="88531"/>
                </a:cubicBezTo>
                <a:close/>
                <a:moveTo>
                  <a:pt x="723024" y="0"/>
                </a:moveTo>
                <a:lnTo>
                  <a:pt x="764516" y="0"/>
                </a:lnTo>
                <a:lnTo>
                  <a:pt x="830191" y="161235"/>
                </a:lnTo>
                <a:cubicBezTo>
                  <a:pt x="1130151" y="922906"/>
                  <a:pt x="1430516" y="2007876"/>
                  <a:pt x="1430516" y="3371700"/>
                </a:cubicBezTo>
                <a:cubicBezTo>
                  <a:pt x="1430516" y="4849176"/>
                  <a:pt x="1054662" y="6057981"/>
                  <a:pt x="724063" y="6835164"/>
                </a:cubicBezTo>
                <a:lnTo>
                  <a:pt x="714043" y="6858000"/>
                </a:lnTo>
                <a:lnTo>
                  <a:pt x="672804" y="6858000"/>
                </a:lnTo>
                <a:lnTo>
                  <a:pt x="683248" y="6833990"/>
                </a:lnTo>
                <a:cubicBezTo>
                  <a:pt x="1014294" y="6048087"/>
                  <a:pt x="1394436" y="4807549"/>
                  <a:pt x="1394436" y="3371700"/>
                </a:cubicBezTo>
                <a:cubicBezTo>
                  <a:pt x="1394436" y="2046302"/>
                  <a:pt x="1090418" y="937654"/>
                  <a:pt x="789545" y="165091"/>
                </a:cubicBezTo>
                <a:close/>
                <a:moveTo>
                  <a:pt x="34470" y="0"/>
                </a:moveTo>
                <a:lnTo>
                  <a:pt x="73778" y="0"/>
                </a:lnTo>
                <a:lnTo>
                  <a:pt x="79531" y="17015"/>
                </a:lnTo>
                <a:cubicBezTo>
                  <a:pt x="344392" y="825727"/>
                  <a:pt x="600678" y="1956554"/>
                  <a:pt x="600678" y="3378918"/>
                </a:cubicBezTo>
                <a:cubicBezTo>
                  <a:pt x="600678" y="4801281"/>
                  <a:pt x="332483" y="5971645"/>
                  <a:pt x="61608" y="6791700"/>
                </a:cubicBezTo>
                <a:lnTo>
                  <a:pt x="38985" y="6858000"/>
                </a:lnTo>
                <a:lnTo>
                  <a:pt x="0" y="6858000"/>
                </a:lnTo>
                <a:lnTo>
                  <a:pt x="22908" y="6790607"/>
                </a:lnTo>
                <a:cubicBezTo>
                  <a:pt x="294497" y="5964426"/>
                  <a:pt x="564598" y="4773139"/>
                  <a:pt x="564598" y="3378918"/>
                </a:cubicBezTo>
                <a:cubicBezTo>
                  <a:pt x="564598" y="1984696"/>
                  <a:pt x="305930" y="832946"/>
                  <a:pt x="40563" y="18108"/>
                </a:cubicBezTo>
                <a:close/>
              </a:path>
            </a:pathLst>
          </a:custGeom>
          <a:gradFill flip="none" rotWithShape="1">
            <a:gsLst>
              <a:gs pos="0">
                <a:srgbClr val="EDECF6"/>
              </a:gs>
              <a:gs pos="82000">
                <a:srgbClr val="C1BFFF"/>
              </a:gs>
            </a:gsLst>
            <a:lin ang="0" scaled="1"/>
            <a:tileRect/>
          </a:gradFill>
          <a:ln w="20455" cap="flat">
            <a:noFill/>
            <a:prstDash val="solid"/>
            <a:miter/>
          </a:ln>
        </p:spPr>
        <p:txBody>
          <a:bodyPr wrap="square" rtlCol="0" anchor="ctr">
            <a:noAutofit/>
          </a:bodyPr>
          <a:lstStyle/>
          <a:p>
            <a:endParaRPr lang="en-US" noProof="0"/>
          </a:p>
        </p:txBody>
      </p:sp>
    </p:spTree>
    <p:extLst>
      <p:ext uri="{BB962C8B-B14F-4D97-AF65-F5344CB8AC3E}">
        <p14:creationId xmlns:p14="http://schemas.microsoft.com/office/powerpoint/2010/main" val="2918818383"/>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with Image A">
    <p:bg>
      <p:bgPr>
        <a:solidFill>
          <a:srgbClr val="EDECF6"/>
        </a:solidFill>
        <a:effectLst/>
      </p:bgPr>
    </p:bg>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0F41BD87-7798-1BC0-8451-2ACB65EC32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3588" cy="6858000"/>
          </a:xfrm>
          <a:prstGeom prst="rect">
            <a:avLst/>
          </a:prstGeom>
        </p:spPr>
      </p:pic>
      <p:pic>
        <p:nvPicPr>
          <p:cNvPr id="5" name="Pearson Logo" descr="Pearson Logo">
            <a:extLst>
              <a:ext uri="{FF2B5EF4-FFF2-40B4-BE49-F238E27FC236}">
                <a16:creationId xmlns:a16="http://schemas.microsoft.com/office/drawing/2014/main" id="{8B795FF2-1867-A555-7D62-AA53AA6E4846}"/>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bwMode="white">
          <a:xfrm>
            <a:off x="542924" y="1646237"/>
            <a:ext cx="6419088" cy="3187020"/>
          </a:xfrm>
        </p:spPr>
        <p:txBody>
          <a:bodyPr anchor="b"/>
          <a:lstStyle>
            <a:lvl1pPr algn="l">
              <a:defRPr sz="6000" b="1">
                <a:solidFill>
                  <a:schemeClr val="bg1"/>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bwMode="white">
          <a:xfrm>
            <a:off x="542926" y="5212670"/>
            <a:ext cx="5484812" cy="1097643"/>
          </a:xfrm>
        </p:spPr>
        <p:txBody>
          <a:bodyPr anchor="b">
            <a:normAutofit/>
          </a:bodyPr>
          <a:lstStyle>
            <a:lvl1pPr marL="0" indent="0" algn="l">
              <a:spcBef>
                <a:spcPts val="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1522491741"/>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with Image B">
    <p:bg>
      <p:bgPr>
        <a:solidFill>
          <a:srgbClr val="EDECF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A0366-5A10-9B8D-9B1C-E1DF4ECED4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0ED8825-599B-5861-964C-C45D8CAE373C}"/>
              </a:ext>
              <a:ext uri="{C183D7F6-B498-43B3-948B-1728B52AA6E4}">
                <adec:decorative xmlns:adec="http://schemas.microsoft.com/office/drawing/2017/decorative" val="1"/>
              </a:ext>
            </a:extLst>
          </p:cNvPr>
          <p:cNvSpPr/>
          <p:nvPr userDrawn="1"/>
        </p:nvSpPr>
        <p:spPr>
          <a:xfrm>
            <a:off x="-1" y="0"/>
            <a:ext cx="7301345" cy="6858000"/>
          </a:xfrm>
          <a:prstGeom prst="rect">
            <a:avLst/>
          </a:prstGeom>
          <a:gradFill>
            <a:gsLst>
              <a:gs pos="0">
                <a:schemeClr val="bg1">
                  <a:alpha val="8800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Pearson Logo" descr="Pearson Logo">
            <a:extLst>
              <a:ext uri="{FF2B5EF4-FFF2-40B4-BE49-F238E27FC236}">
                <a16:creationId xmlns:a16="http://schemas.microsoft.com/office/drawing/2014/main" id="{9F7F9665-0C51-202E-37DE-BB40E23C5921}"/>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544512" y="552450"/>
            <a:ext cx="2276856" cy="455371"/>
          </a:xfrm>
          <a:prstGeom prst="rect">
            <a:avLst/>
          </a:prstGeom>
        </p:spPr>
      </p:pic>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tx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2662591562"/>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rgbClr val="0D004D"/>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chemeClr val="bg2"/>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3600314198"/>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Title Slide with Image">
    <p:bg>
      <p:bgPr>
        <a:solidFill>
          <a:srgbClr val="EDECF6"/>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F08166A-83F0-2554-8E7D-B4BAD344F028}"/>
              </a:ext>
            </a:extLst>
          </p:cNvPr>
          <p:cNvSpPr>
            <a:spLocks noGrp="1"/>
          </p:cNvSpPr>
          <p:nvPr>
            <p:ph type="ctrTitle" hasCustomPrompt="1"/>
          </p:nvPr>
        </p:nvSpPr>
        <p:spPr>
          <a:xfrm>
            <a:off x="542924" y="1646237"/>
            <a:ext cx="6419088" cy="3187020"/>
          </a:xfrm>
        </p:spPr>
        <p:txBody>
          <a:bodyPr anchor="b"/>
          <a:lstStyle>
            <a:lvl1pPr algn="l">
              <a:defRPr sz="6000" b="1">
                <a:solidFill>
                  <a:srgbClr val="0D004D"/>
                </a:solidFill>
                <a:latin typeface="+mn-lt"/>
              </a:defRPr>
            </a:lvl1pPr>
          </a:lstStyle>
          <a:p>
            <a:r>
              <a:rPr lang="en-US" noProof="0"/>
              <a:t>Place title here, maximum three lines lorem</a:t>
            </a:r>
          </a:p>
        </p:txBody>
      </p:sp>
      <p:sp>
        <p:nvSpPr>
          <p:cNvPr id="3" name="Subtitle">
            <a:extLst>
              <a:ext uri="{FF2B5EF4-FFF2-40B4-BE49-F238E27FC236}">
                <a16:creationId xmlns:a16="http://schemas.microsoft.com/office/drawing/2014/main" id="{8879E363-BBA4-E8FB-32B0-B30CAED83B60}"/>
              </a:ext>
            </a:extLst>
          </p:cNvPr>
          <p:cNvSpPr>
            <a:spLocks noGrp="1"/>
          </p:cNvSpPr>
          <p:nvPr>
            <p:ph type="subTitle" idx="1" hasCustomPrompt="1"/>
          </p:nvPr>
        </p:nvSpPr>
        <p:spPr>
          <a:xfrm>
            <a:off x="542926" y="5212670"/>
            <a:ext cx="5484812" cy="1097643"/>
          </a:xfrm>
        </p:spPr>
        <p:txBody>
          <a:bodyPr anchor="b">
            <a:normAutofit/>
          </a:bodyPr>
          <a:lstStyle>
            <a:lvl1pPr marL="0" indent="0" algn="l">
              <a:spcBef>
                <a:spcPts val="0"/>
              </a:spcBef>
              <a:buNone/>
              <a:defRPr sz="1600">
                <a:solidFill>
                  <a:srgbClr val="0D00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here</a:t>
            </a:r>
          </a:p>
        </p:txBody>
      </p:sp>
    </p:spTree>
    <p:extLst>
      <p:ext uri="{BB962C8B-B14F-4D97-AF65-F5344CB8AC3E}">
        <p14:creationId xmlns:p14="http://schemas.microsoft.com/office/powerpoint/2010/main" val="811966574"/>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ethyst Dark">
    <p:bg>
      <p:bgRef idx="1001">
        <a:schemeClr val="bg2"/>
      </p:bgRef>
    </p:bg>
    <p:spTree>
      <p:nvGrpSpPr>
        <p:cNvPr id="1" name=""/>
        <p:cNvGrpSpPr/>
        <p:nvPr/>
      </p:nvGrpSpPr>
      <p:grpSpPr>
        <a:xfrm>
          <a:off x="0" y="0"/>
          <a:ext cx="0" cy="0"/>
          <a:chOff x="0" y="0"/>
          <a:chExt cx="0" cy="0"/>
        </a:xfrm>
      </p:grpSpPr>
      <p:pic>
        <p:nvPicPr>
          <p:cNvPr id="11" name="Graphic Waves">
            <a:extLst>
              <a:ext uri="{FF2B5EF4-FFF2-40B4-BE49-F238E27FC236}">
                <a16:creationId xmlns:a16="http://schemas.microsoft.com/office/drawing/2014/main" id="{5997948A-E038-FCB1-BE36-0903359093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gray">
          <a:xfrm>
            <a:off x="548639" y="548640"/>
            <a:ext cx="8287200" cy="792000"/>
          </a:xfrm>
        </p:spPr>
        <p:txBody>
          <a:bodyPr/>
          <a:lstStyle>
            <a:lvl1pPr marL="0" indent="0">
              <a:lnSpc>
                <a:spcPct val="90000"/>
              </a:lnSpc>
              <a:spcAft>
                <a:spcPts val="0"/>
              </a:spcAft>
              <a:buNone/>
              <a:defRPr sz="6000">
                <a:solidFill>
                  <a:srgbClr val="C1BFF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gray">
          <a:xfrm>
            <a:off x="548639" y="1340640"/>
            <a:ext cx="8287385" cy="2674131"/>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192673234"/>
      </p:ext>
    </p:extLst>
  </p:cSld>
  <p:clrMapOvr>
    <a:overrideClrMapping bg1="dk1" tx1="lt1" bg2="dk2" tx2="lt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Fuchsia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6B89F87-16D8-93B9-CB41-785CB9F4CE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DF41CF"/>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821186542"/>
      </p:ext>
    </p:extLst>
  </p:cSld>
  <p:clrMapOvr>
    <a:overrideClrMapping bg1="dk1" tx1="lt1" bg2="dk2" tx2="lt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Header with Graphic Waves Amber Dark">
    <p:bg>
      <p:bgRef idx="1001">
        <a:schemeClr val="bg2"/>
      </p:bgRef>
    </p:bg>
    <p:spTree>
      <p:nvGrpSpPr>
        <p:cNvPr id="1" name=""/>
        <p:cNvGrpSpPr/>
        <p:nvPr/>
      </p:nvGrpSpPr>
      <p:grpSpPr>
        <a:xfrm>
          <a:off x="0" y="0"/>
          <a:ext cx="0" cy="0"/>
          <a:chOff x="0" y="0"/>
          <a:chExt cx="0" cy="0"/>
        </a:xfrm>
      </p:grpSpPr>
      <p:pic>
        <p:nvPicPr>
          <p:cNvPr id="7" name="Graphic Waves">
            <a:extLst>
              <a:ext uri="{FF2B5EF4-FFF2-40B4-BE49-F238E27FC236}">
                <a16:creationId xmlns:a16="http://schemas.microsoft.com/office/drawing/2014/main" id="{0A569563-DF0A-5BE2-8E50-250515323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sp>
        <p:nvSpPr>
          <p:cNvPr id="9" name="Section Number">
            <a:extLst>
              <a:ext uri="{FF2B5EF4-FFF2-40B4-BE49-F238E27FC236}">
                <a16:creationId xmlns:a16="http://schemas.microsoft.com/office/drawing/2014/main" id="{FCD94A32-78F2-A63D-7C24-AF6A53F37206}"/>
              </a:ext>
            </a:extLst>
          </p:cNvPr>
          <p:cNvSpPr>
            <a:spLocks noGrp="1"/>
          </p:cNvSpPr>
          <p:nvPr>
            <p:ph type="body" sz="quarter" idx="21" hasCustomPrompt="1"/>
          </p:nvPr>
        </p:nvSpPr>
        <p:spPr bwMode="ltGray">
          <a:xfrm>
            <a:off x="548639" y="548641"/>
            <a:ext cx="8287200" cy="792000"/>
          </a:xfrm>
        </p:spPr>
        <p:txBody>
          <a:bodyPr/>
          <a:lstStyle>
            <a:lvl1pPr marL="0" indent="0">
              <a:lnSpc>
                <a:spcPct val="90000"/>
              </a:lnSpc>
              <a:spcAft>
                <a:spcPts val="0"/>
              </a:spcAft>
              <a:buNone/>
              <a:defRPr sz="6000">
                <a:solidFill>
                  <a:srgbClr val="FFCE00"/>
                </a:solidFill>
                <a:latin typeface="+mj-lt"/>
              </a:defRPr>
            </a:lvl1pPr>
            <a:lvl2pPr>
              <a:spcAft>
                <a:spcPts val="0"/>
              </a:spcAft>
              <a:defRPr/>
            </a:lvl2pPr>
            <a:lvl3pPr>
              <a:spcAft>
                <a:spcPts val="0"/>
              </a:spcAft>
              <a:defRPr/>
            </a:lvl3pPr>
            <a:lvl4pPr>
              <a:spcAft>
                <a:spcPts val="0"/>
              </a:spcAft>
              <a:defRPr/>
            </a:lvl4pPr>
            <a:lvl5pPr>
              <a:spcAft>
                <a:spcPts val="0"/>
              </a:spcAft>
              <a:defRPr/>
            </a:lvl5pPr>
          </a:lstStyle>
          <a:p>
            <a:pPr lvl="0"/>
            <a:r>
              <a:rPr lang="en-US" noProof="0"/>
              <a:t>##</a:t>
            </a:r>
          </a:p>
        </p:txBody>
      </p:sp>
      <p:sp>
        <p:nvSpPr>
          <p:cNvPr id="2" name="Title">
            <a:extLst>
              <a:ext uri="{FF2B5EF4-FFF2-40B4-BE49-F238E27FC236}">
                <a16:creationId xmlns:a16="http://schemas.microsoft.com/office/drawing/2014/main" id="{E113FFA6-9595-1E30-ED76-C513EFDE2F10}"/>
              </a:ext>
            </a:extLst>
          </p:cNvPr>
          <p:cNvSpPr>
            <a:spLocks noGrp="1"/>
          </p:cNvSpPr>
          <p:nvPr>
            <p:ph type="title" hasCustomPrompt="1"/>
          </p:nvPr>
        </p:nvSpPr>
        <p:spPr bwMode="ltGray">
          <a:xfrm>
            <a:off x="548639" y="1340641"/>
            <a:ext cx="8287385" cy="2674130"/>
          </a:xfrm>
        </p:spPr>
        <p:txBody>
          <a:bodyPr anchor="b"/>
          <a:lstStyle>
            <a:lvl1pPr>
              <a:defRPr sz="6000" b="1">
                <a:solidFill>
                  <a:schemeClr val="tx2"/>
                </a:solidFill>
                <a:latin typeface="+mn-lt"/>
              </a:defRPr>
            </a:lvl1pPr>
          </a:lstStyle>
          <a:p>
            <a:r>
              <a:rPr lang="en-US" noProof="0"/>
              <a:t>Place section title here lorem ipsum</a:t>
            </a:r>
          </a:p>
        </p:txBody>
      </p:sp>
      <p:sp>
        <p:nvSpPr>
          <p:cNvPr id="3" name="Text">
            <a:extLst>
              <a:ext uri="{FF2B5EF4-FFF2-40B4-BE49-F238E27FC236}">
                <a16:creationId xmlns:a16="http://schemas.microsoft.com/office/drawing/2014/main" id="{97D52407-3A49-208D-1DE9-9DEDE426D128}"/>
              </a:ext>
            </a:extLst>
          </p:cNvPr>
          <p:cNvSpPr>
            <a:spLocks noGrp="1"/>
          </p:cNvSpPr>
          <p:nvPr>
            <p:ph type="body" idx="1" hasCustomPrompt="1"/>
          </p:nvPr>
        </p:nvSpPr>
        <p:spPr bwMode="ltGray">
          <a:xfrm>
            <a:off x="548640" y="4541628"/>
            <a:ext cx="6414136" cy="1220997"/>
          </a:xfrm>
        </p:spPr>
        <p:txBody>
          <a:bodyPr anchor="t">
            <a:normAutofit/>
          </a:bodyPr>
          <a:lstStyle>
            <a:lvl1pPr marL="0" indent="0">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noProof="0"/>
              <a:t>Optional section details here</a:t>
            </a:r>
          </a:p>
        </p:txBody>
      </p:sp>
      <p:sp>
        <p:nvSpPr>
          <p:cNvPr id="5" name="Footer">
            <a:extLst>
              <a:ext uri="{FF2B5EF4-FFF2-40B4-BE49-F238E27FC236}">
                <a16:creationId xmlns:a16="http://schemas.microsoft.com/office/drawing/2014/main" id="{1E524CCA-7C46-4DEA-B730-32ED3CEA7274}"/>
              </a:ext>
            </a:extLst>
          </p:cNvPr>
          <p:cNvSpPr>
            <a:spLocks noGrp="1" noRot="1" noMove="1" noResize="1" noEditPoints="1" noAdjustHandles="1" noChangeArrowheads="1" noChangeShapeType="1"/>
          </p:cNvSpPr>
          <p:nvPr>
            <p:ph type="ftr" sz="quarter" idx="11"/>
          </p:nvPr>
        </p:nvSpPr>
        <p:spPr bwMode="ltGray"/>
        <p:txBody>
          <a:bodyPr/>
          <a:lstStyle>
            <a:lvl1pPr>
              <a:defRPr>
                <a:solidFill>
                  <a:srgbClr val="C1BFFF"/>
                </a:solidFill>
              </a:defRPr>
            </a:lvl1pPr>
          </a:lstStyle>
          <a:p>
            <a:r>
              <a:rPr lang="en-US" noProof="0" dirty="0"/>
              <a:t>Copyright 2025 Pearson. All rights reserved.</a:t>
            </a:r>
          </a:p>
        </p:txBody>
      </p:sp>
      <p:sp>
        <p:nvSpPr>
          <p:cNvPr id="6" name="Slide Number">
            <a:extLst>
              <a:ext uri="{FF2B5EF4-FFF2-40B4-BE49-F238E27FC236}">
                <a16:creationId xmlns:a16="http://schemas.microsoft.com/office/drawing/2014/main" id="{F57F0963-D31B-514C-DDF5-CA9BD8863768}"/>
              </a:ext>
            </a:extLst>
          </p:cNvPr>
          <p:cNvSpPr>
            <a:spLocks noGrp="1" noRot="1" noMove="1" noResize="1" noEditPoints="1" noAdjustHandles="1" noChangeArrowheads="1" noChangeShapeType="1"/>
          </p:cNvSpPr>
          <p:nvPr>
            <p:ph type="sldNum" sz="quarter" idx="12"/>
          </p:nvPr>
        </p:nvSpPr>
        <p:spPr bwMode="ltGray"/>
        <p:txBody>
          <a:bodyPr/>
          <a:lstStyle>
            <a:lvl1pPr>
              <a:defRPr>
                <a:solidFill>
                  <a:srgbClr val="C1BFFF"/>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309762954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12.xml"/><Relationship Id="rId21" Type="http://schemas.openxmlformats.org/officeDocument/2006/relationships/slideLayout" Target="../slideLayouts/slideLayout107.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63" Type="http://schemas.openxmlformats.org/officeDocument/2006/relationships/slideLayout" Target="../slideLayouts/slideLayout149.xml"/><Relationship Id="rId68" Type="http://schemas.openxmlformats.org/officeDocument/2006/relationships/slideLayout" Target="../slideLayouts/slideLayout154.xml"/><Relationship Id="rId84" Type="http://schemas.openxmlformats.org/officeDocument/2006/relationships/slideLayout" Target="../slideLayouts/slideLayout170.xml"/><Relationship Id="rId16" Type="http://schemas.openxmlformats.org/officeDocument/2006/relationships/slideLayout" Target="../slideLayouts/slideLayout102.xml"/><Relationship Id="rId11" Type="http://schemas.openxmlformats.org/officeDocument/2006/relationships/slideLayout" Target="../slideLayouts/slideLayout97.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53" Type="http://schemas.openxmlformats.org/officeDocument/2006/relationships/slideLayout" Target="../slideLayouts/slideLayout139.xml"/><Relationship Id="rId58" Type="http://schemas.openxmlformats.org/officeDocument/2006/relationships/slideLayout" Target="../slideLayouts/slideLayout144.xml"/><Relationship Id="rId74" Type="http://schemas.openxmlformats.org/officeDocument/2006/relationships/slideLayout" Target="../slideLayouts/slideLayout160.xml"/><Relationship Id="rId79" Type="http://schemas.openxmlformats.org/officeDocument/2006/relationships/slideLayout" Target="../slideLayouts/slideLayout165.xml"/><Relationship Id="rId5" Type="http://schemas.openxmlformats.org/officeDocument/2006/relationships/slideLayout" Target="../slideLayouts/slideLayout91.xml"/><Relationship Id="rId19" Type="http://schemas.openxmlformats.org/officeDocument/2006/relationships/slideLayout" Target="../slideLayouts/slideLayout10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56" Type="http://schemas.openxmlformats.org/officeDocument/2006/relationships/slideLayout" Target="../slideLayouts/slideLayout142.xml"/><Relationship Id="rId64" Type="http://schemas.openxmlformats.org/officeDocument/2006/relationships/slideLayout" Target="../slideLayouts/slideLayout150.xml"/><Relationship Id="rId69" Type="http://schemas.openxmlformats.org/officeDocument/2006/relationships/slideLayout" Target="../slideLayouts/slideLayout155.xml"/><Relationship Id="rId77" Type="http://schemas.openxmlformats.org/officeDocument/2006/relationships/slideLayout" Target="../slideLayouts/slideLayout163.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72" Type="http://schemas.openxmlformats.org/officeDocument/2006/relationships/slideLayout" Target="../slideLayouts/slideLayout158.xml"/><Relationship Id="rId80" Type="http://schemas.openxmlformats.org/officeDocument/2006/relationships/slideLayout" Target="../slideLayouts/slideLayout166.xml"/><Relationship Id="rId85" Type="http://schemas.openxmlformats.org/officeDocument/2006/relationships/slideLayout" Target="../slideLayouts/slideLayout171.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59" Type="http://schemas.openxmlformats.org/officeDocument/2006/relationships/slideLayout" Target="../slideLayouts/slideLayout145.xml"/><Relationship Id="rId67" Type="http://schemas.openxmlformats.org/officeDocument/2006/relationships/slideLayout" Target="../slideLayouts/slideLayout153.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slideLayout" Target="../slideLayouts/slideLayout140.xml"/><Relationship Id="rId62" Type="http://schemas.openxmlformats.org/officeDocument/2006/relationships/slideLayout" Target="../slideLayouts/slideLayout148.xml"/><Relationship Id="rId70" Type="http://schemas.openxmlformats.org/officeDocument/2006/relationships/slideLayout" Target="../slideLayouts/slideLayout156.xml"/><Relationship Id="rId75" Type="http://schemas.openxmlformats.org/officeDocument/2006/relationships/slideLayout" Target="../slideLayouts/slideLayout161.xml"/><Relationship Id="rId83" Type="http://schemas.openxmlformats.org/officeDocument/2006/relationships/slideLayout" Target="../slideLayouts/slideLayout169.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 Id="rId57" Type="http://schemas.openxmlformats.org/officeDocument/2006/relationships/slideLayout" Target="../slideLayouts/slideLayout143.xml"/><Relationship Id="rId10" Type="http://schemas.openxmlformats.org/officeDocument/2006/relationships/slideLayout" Target="../slideLayouts/slideLayout96.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slideLayout" Target="../slideLayouts/slideLayout138.xml"/><Relationship Id="rId60" Type="http://schemas.openxmlformats.org/officeDocument/2006/relationships/slideLayout" Target="../slideLayouts/slideLayout146.xml"/><Relationship Id="rId65" Type="http://schemas.openxmlformats.org/officeDocument/2006/relationships/slideLayout" Target="../slideLayouts/slideLayout151.xml"/><Relationship Id="rId73" Type="http://schemas.openxmlformats.org/officeDocument/2006/relationships/slideLayout" Target="../slideLayouts/slideLayout159.xml"/><Relationship Id="rId78" Type="http://schemas.openxmlformats.org/officeDocument/2006/relationships/slideLayout" Target="../slideLayouts/slideLayout164.xml"/><Relationship Id="rId81" Type="http://schemas.openxmlformats.org/officeDocument/2006/relationships/slideLayout" Target="../slideLayouts/slideLayout167.xml"/><Relationship Id="rId86" Type="http://schemas.openxmlformats.org/officeDocument/2006/relationships/theme" Target="../theme/theme2.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9" Type="http://schemas.openxmlformats.org/officeDocument/2006/relationships/slideLayout" Target="../slideLayouts/slideLayout125.xml"/><Relationship Id="rId34" Type="http://schemas.openxmlformats.org/officeDocument/2006/relationships/slideLayout" Target="../slideLayouts/slideLayout120.xml"/><Relationship Id="rId50" Type="http://schemas.openxmlformats.org/officeDocument/2006/relationships/slideLayout" Target="../slideLayouts/slideLayout136.xml"/><Relationship Id="rId55" Type="http://schemas.openxmlformats.org/officeDocument/2006/relationships/slideLayout" Target="../slideLayouts/slideLayout141.xml"/><Relationship Id="rId76" Type="http://schemas.openxmlformats.org/officeDocument/2006/relationships/slideLayout" Target="../slideLayouts/slideLayout162.xml"/><Relationship Id="rId7" Type="http://schemas.openxmlformats.org/officeDocument/2006/relationships/slideLayout" Target="../slideLayouts/slideLayout93.xml"/><Relationship Id="rId71" Type="http://schemas.openxmlformats.org/officeDocument/2006/relationships/slideLayout" Target="../slideLayouts/slideLayout157.xml"/><Relationship Id="rId2" Type="http://schemas.openxmlformats.org/officeDocument/2006/relationships/slideLayout" Target="../slideLayouts/slideLayout88.xml"/><Relationship Id="rId29" Type="http://schemas.openxmlformats.org/officeDocument/2006/relationships/slideLayout" Target="../slideLayouts/slideLayout115.xml"/><Relationship Id="rId24" Type="http://schemas.openxmlformats.org/officeDocument/2006/relationships/slideLayout" Target="../slideLayouts/slideLayout110.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66" Type="http://schemas.openxmlformats.org/officeDocument/2006/relationships/slideLayout" Target="../slideLayouts/slideLayout152.xml"/><Relationship Id="rId61" Type="http://schemas.openxmlformats.org/officeDocument/2006/relationships/slideLayout" Target="../slideLayouts/slideLayout147.xml"/><Relationship Id="rId82" Type="http://schemas.openxmlformats.org/officeDocument/2006/relationships/slideLayout" Target="../slideLayouts/slideLayout168.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97.xml"/><Relationship Id="rId21" Type="http://schemas.openxmlformats.org/officeDocument/2006/relationships/slideLayout" Target="../slideLayouts/slideLayout192.xml"/><Relationship Id="rId42" Type="http://schemas.openxmlformats.org/officeDocument/2006/relationships/slideLayout" Target="../slideLayouts/slideLayout213.xml"/><Relationship Id="rId47" Type="http://schemas.openxmlformats.org/officeDocument/2006/relationships/slideLayout" Target="../slideLayouts/slideLayout218.xml"/><Relationship Id="rId63" Type="http://schemas.openxmlformats.org/officeDocument/2006/relationships/slideLayout" Target="../slideLayouts/slideLayout234.xml"/><Relationship Id="rId68" Type="http://schemas.openxmlformats.org/officeDocument/2006/relationships/slideLayout" Target="../slideLayouts/slideLayout239.xml"/><Relationship Id="rId84" Type="http://schemas.openxmlformats.org/officeDocument/2006/relationships/slideLayout" Target="../slideLayouts/slideLayout255.xml"/><Relationship Id="rId16" Type="http://schemas.openxmlformats.org/officeDocument/2006/relationships/slideLayout" Target="../slideLayouts/slideLayout187.xml"/><Relationship Id="rId11" Type="http://schemas.openxmlformats.org/officeDocument/2006/relationships/slideLayout" Target="../slideLayouts/slideLayout182.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53" Type="http://schemas.openxmlformats.org/officeDocument/2006/relationships/slideLayout" Target="../slideLayouts/slideLayout224.xml"/><Relationship Id="rId58" Type="http://schemas.openxmlformats.org/officeDocument/2006/relationships/slideLayout" Target="../slideLayouts/slideLayout229.xml"/><Relationship Id="rId74" Type="http://schemas.openxmlformats.org/officeDocument/2006/relationships/slideLayout" Target="../slideLayouts/slideLayout245.xml"/><Relationship Id="rId79" Type="http://schemas.openxmlformats.org/officeDocument/2006/relationships/slideLayout" Target="../slideLayouts/slideLayout250.xml"/><Relationship Id="rId5" Type="http://schemas.openxmlformats.org/officeDocument/2006/relationships/slideLayout" Target="../slideLayouts/slideLayout176.xml"/><Relationship Id="rId19" Type="http://schemas.openxmlformats.org/officeDocument/2006/relationships/slideLayout" Target="../slideLayouts/slideLayout19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43" Type="http://schemas.openxmlformats.org/officeDocument/2006/relationships/slideLayout" Target="../slideLayouts/slideLayout214.xml"/><Relationship Id="rId48" Type="http://schemas.openxmlformats.org/officeDocument/2006/relationships/slideLayout" Target="../slideLayouts/slideLayout219.xml"/><Relationship Id="rId56" Type="http://schemas.openxmlformats.org/officeDocument/2006/relationships/slideLayout" Target="../slideLayouts/slideLayout227.xml"/><Relationship Id="rId64" Type="http://schemas.openxmlformats.org/officeDocument/2006/relationships/slideLayout" Target="../slideLayouts/slideLayout235.xml"/><Relationship Id="rId69" Type="http://schemas.openxmlformats.org/officeDocument/2006/relationships/slideLayout" Target="../slideLayouts/slideLayout240.xml"/><Relationship Id="rId77" Type="http://schemas.openxmlformats.org/officeDocument/2006/relationships/slideLayout" Target="../slideLayouts/slideLayout248.xml"/><Relationship Id="rId8" Type="http://schemas.openxmlformats.org/officeDocument/2006/relationships/slideLayout" Target="../slideLayouts/slideLayout179.xml"/><Relationship Id="rId51" Type="http://schemas.openxmlformats.org/officeDocument/2006/relationships/slideLayout" Target="../slideLayouts/slideLayout222.xml"/><Relationship Id="rId72" Type="http://schemas.openxmlformats.org/officeDocument/2006/relationships/slideLayout" Target="../slideLayouts/slideLayout243.xml"/><Relationship Id="rId80" Type="http://schemas.openxmlformats.org/officeDocument/2006/relationships/slideLayout" Target="../slideLayouts/slideLayout251.xml"/><Relationship Id="rId85" Type="http://schemas.openxmlformats.org/officeDocument/2006/relationships/slideLayout" Target="../slideLayouts/slideLayout256.xml"/><Relationship Id="rId3" Type="http://schemas.openxmlformats.org/officeDocument/2006/relationships/slideLayout" Target="../slideLayouts/slideLayout174.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 Id="rId46" Type="http://schemas.openxmlformats.org/officeDocument/2006/relationships/slideLayout" Target="../slideLayouts/slideLayout217.xml"/><Relationship Id="rId59" Type="http://schemas.openxmlformats.org/officeDocument/2006/relationships/slideLayout" Target="../slideLayouts/slideLayout230.xml"/><Relationship Id="rId67" Type="http://schemas.openxmlformats.org/officeDocument/2006/relationships/slideLayout" Target="../slideLayouts/slideLayout238.xml"/><Relationship Id="rId20" Type="http://schemas.openxmlformats.org/officeDocument/2006/relationships/slideLayout" Target="../slideLayouts/slideLayout191.xml"/><Relationship Id="rId41" Type="http://schemas.openxmlformats.org/officeDocument/2006/relationships/slideLayout" Target="../slideLayouts/slideLayout212.xml"/><Relationship Id="rId54" Type="http://schemas.openxmlformats.org/officeDocument/2006/relationships/slideLayout" Target="../slideLayouts/slideLayout225.xml"/><Relationship Id="rId62" Type="http://schemas.openxmlformats.org/officeDocument/2006/relationships/slideLayout" Target="../slideLayouts/slideLayout233.xml"/><Relationship Id="rId70" Type="http://schemas.openxmlformats.org/officeDocument/2006/relationships/slideLayout" Target="../slideLayouts/slideLayout241.xml"/><Relationship Id="rId75" Type="http://schemas.openxmlformats.org/officeDocument/2006/relationships/slideLayout" Target="../slideLayouts/slideLayout246.xml"/><Relationship Id="rId83" Type="http://schemas.openxmlformats.org/officeDocument/2006/relationships/slideLayout" Target="../slideLayouts/slideLayout254.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49" Type="http://schemas.openxmlformats.org/officeDocument/2006/relationships/slideLayout" Target="../slideLayouts/slideLayout220.xml"/><Relationship Id="rId57" Type="http://schemas.openxmlformats.org/officeDocument/2006/relationships/slideLayout" Target="../slideLayouts/slideLayout228.xml"/><Relationship Id="rId10" Type="http://schemas.openxmlformats.org/officeDocument/2006/relationships/slideLayout" Target="../slideLayouts/slideLayout181.xml"/><Relationship Id="rId31" Type="http://schemas.openxmlformats.org/officeDocument/2006/relationships/slideLayout" Target="../slideLayouts/slideLayout202.xml"/><Relationship Id="rId44" Type="http://schemas.openxmlformats.org/officeDocument/2006/relationships/slideLayout" Target="../slideLayouts/slideLayout215.xml"/><Relationship Id="rId52" Type="http://schemas.openxmlformats.org/officeDocument/2006/relationships/slideLayout" Target="../slideLayouts/slideLayout223.xml"/><Relationship Id="rId60" Type="http://schemas.openxmlformats.org/officeDocument/2006/relationships/slideLayout" Target="../slideLayouts/slideLayout231.xml"/><Relationship Id="rId65" Type="http://schemas.openxmlformats.org/officeDocument/2006/relationships/slideLayout" Target="../slideLayouts/slideLayout236.xml"/><Relationship Id="rId73" Type="http://schemas.openxmlformats.org/officeDocument/2006/relationships/slideLayout" Target="../slideLayouts/slideLayout244.xml"/><Relationship Id="rId78" Type="http://schemas.openxmlformats.org/officeDocument/2006/relationships/slideLayout" Target="../slideLayouts/slideLayout249.xml"/><Relationship Id="rId81" Type="http://schemas.openxmlformats.org/officeDocument/2006/relationships/slideLayout" Target="../slideLayouts/slideLayout252.xml"/><Relationship Id="rId86" Type="http://schemas.openxmlformats.org/officeDocument/2006/relationships/theme" Target="../theme/theme3.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39" Type="http://schemas.openxmlformats.org/officeDocument/2006/relationships/slideLayout" Target="../slideLayouts/slideLayout210.xml"/><Relationship Id="rId34" Type="http://schemas.openxmlformats.org/officeDocument/2006/relationships/slideLayout" Target="../slideLayouts/slideLayout205.xml"/><Relationship Id="rId50" Type="http://schemas.openxmlformats.org/officeDocument/2006/relationships/slideLayout" Target="../slideLayouts/slideLayout221.xml"/><Relationship Id="rId55" Type="http://schemas.openxmlformats.org/officeDocument/2006/relationships/slideLayout" Target="../slideLayouts/slideLayout226.xml"/><Relationship Id="rId76" Type="http://schemas.openxmlformats.org/officeDocument/2006/relationships/slideLayout" Target="../slideLayouts/slideLayout247.xml"/><Relationship Id="rId7" Type="http://schemas.openxmlformats.org/officeDocument/2006/relationships/slideLayout" Target="../slideLayouts/slideLayout178.xml"/><Relationship Id="rId71" Type="http://schemas.openxmlformats.org/officeDocument/2006/relationships/slideLayout" Target="../slideLayouts/slideLayout242.xml"/><Relationship Id="rId2" Type="http://schemas.openxmlformats.org/officeDocument/2006/relationships/slideLayout" Target="../slideLayouts/slideLayout173.xml"/><Relationship Id="rId29" Type="http://schemas.openxmlformats.org/officeDocument/2006/relationships/slideLayout" Target="../slideLayouts/slideLayout200.xml"/><Relationship Id="rId24" Type="http://schemas.openxmlformats.org/officeDocument/2006/relationships/slideLayout" Target="../slideLayouts/slideLayout195.xml"/><Relationship Id="rId40" Type="http://schemas.openxmlformats.org/officeDocument/2006/relationships/slideLayout" Target="../slideLayouts/slideLayout211.xml"/><Relationship Id="rId45" Type="http://schemas.openxmlformats.org/officeDocument/2006/relationships/slideLayout" Target="../slideLayouts/slideLayout216.xml"/><Relationship Id="rId66" Type="http://schemas.openxmlformats.org/officeDocument/2006/relationships/slideLayout" Target="../slideLayouts/slideLayout237.xml"/><Relationship Id="rId61" Type="http://schemas.openxmlformats.org/officeDocument/2006/relationships/slideLayout" Target="../slideLayouts/slideLayout232.xml"/><Relationship Id="rId82" Type="http://schemas.openxmlformats.org/officeDocument/2006/relationships/slideLayout" Target="../slideLayouts/slideLayout25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82.xml"/><Relationship Id="rId21" Type="http://schemas.openxmlformats.org/officeDocument/2006/relationships/slideLayout" Target="../slideLayouts/slideLayout277.xml"/><Relationship Id="rId42" Type="http://schemas.openxmlformats.org/officeDocument/2006/relationships/slideLayout" Target="../slideLayouts/slideLayout298.xml"/><Relationship Id="rId47" Type="http://schemas.openxmlformats.org/officeDocument/2006/relationships/slideLayout" Target="../slideLayouts/slideLayout303.xml"/><Relationship Id="rId63" Type="http://schemas.openxmlformats.org/officeDocument/2006/relationships/slideLayout" Target="../slideLayouts/slideLayout319.xml"/><Relationship Id="rId68" Type="http://schemas.openxmlformats.org/officeDocument/2006/relationships/slideLayout" Target="../slideLayouts/slideLayout324.xml"/><Relationship Id="rId84" Type="http://schemas.openxmlformats.org/officeDocument/2006/relationships/slideLayout" Target="../slideLayouts/slideLayout340.xml"/><Relationship Id="rId16" Type="http://schemas.openxmlformats.org/officeDocument/2006/relationships/slideLayout" Target="../slideLayouts/slideLayout272.xml"/><Relationship Id="rId11" Type="http://schemas.openxmlformats.org/officeDocument/2006/relationships/slideLayout" Target="../slideLayouts/slideLayout267.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53" Type="http://schemas.openxmlformats.org/officeDocument/2006/relationships/slideLayout" Target="../slideLayouts/slideLayout309.xml"/><Relationship Id="rId58" Type="http://schemas.openxmlformats.org/officeDocument/2006/relationships/slideLayout" Target="../slideLayouts/slideLayout314.xml"/><Relationship Id="rId74" Type="http://schemas.openxmlformats.org/officeDocument/2006/relationships/slideLayout" Target="../slideLayouts/slideLayout330.xml"/><Relationship Id="rId79" Type="http://schemas.openxmlformats.org/officeDocument/2006/relationships/slideLayout" Target="../slideLayouts/slideLayout335.xml"/><Relationship Id="rId5" Type="http://schemas.openxmlformats.org/officeDocument/2006/relationships/slideLayout" Target="../slideLayouts/slideLayout261.xml"/><Relationship Id="rId19" Type="http://schemas.openxmlformats.org/officeDocument/2006/relationships/slideLayout" Target="../slideLayouts/slideLayout27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slideLayout" Target="../slideLayouts/slideLayout299.xml"/><Relationship Id="rId48" Type="http://schemas.openxmlformats.org/officeDocument/2006/relationships/slideLayout" Target="../slideLayouts/slideLayout304.xml"/><Relationship Id="rId56" Type="http://schemas.openxmlformats.org/officeDocument/2006/relationships/slideLayout" Target="../slideLayouts/slideLayout312.xml"/><Relationship Id="rId64" Type="http://schemas.openxmlformats.org/officeDocument/2006/relationships/slideLayout" Target="../slideLayouts/slideLayout320.xml"/><Relationship Id="rId69" Type="http://schemas.openxmlformats.org/officeDocument/2006/relationships/slideLayout" Target="../slideLayouts/slideLayout325.xml"/><Relationship Id="rId77" Type="http://schemas.openxmlformats.org/officeDocument/2006/relationships/slideLayout" Target="../slideLayouts/slideLayout333.xml"/><Relationship Id="rId8" Type="http://schemas.openxmlformats.org/officeDocument/2006/relationships/slideLayout" Target="../slideLayouts/slideLayout264.xml"/><Relationship Id="rId51" Type="http://schemas.openxmlformats.org/officeDocument/2006/relationships/slideLayout" Target="../slideLayouts/slideLayout307.xml"/><Relationship Id="rId72" Type="http://schemas.openxmlformats.org/officeDocument/2006/relationships/slideLayout" Target="../slideLayouts/slideLayout328.xml"/><Relationship Id="rId80" Type="http://schemas.openxmlformats.org/officeDocument/2006/relationships/slideLayout" Target="../slideLayouts/slideLayout336.xml"/><Relationship Id="rId85" Type="http://schemas.openxmlformats.org/officeDocument/2006/relationships/slideLayout" Target="../slideLayouts/slideLayout341.xml"/><Relationship Id="rId3" Type="http://schemas.openxmlformats.org/officeDocument/2006/relationships/slideLayout" Target="../slideLayouts/slideLayout259.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 Id="rId46" Type="http://schemas.openxmlformats.org/officeDocument/2006/relationships/slideLayout" Target="../slideLayouts/slideLayout302.xml"/><Relationship Id="rId59" Type="http://schemas.openxmlformats.org/officeDocument/2006/relationships/slideLayout" Target="../slideLayouts/slideLayout315.xml"/><Relationship Id="rId67" Type="http://schemas.openxmlformats.org/officeDocument/2006/relationships/slideLayout" Target="../slideLayouts/slideLayout323.xml"/><Relationship Id="rId20" Type="http://schemas.openxmlformats.org/officeDocument/2006/relationships/slideLayout" Target="../slideLayouts/slideLayout276.xml"/><Relationship Id="rId41" Type="http://schemas.openxmlformats.org/officeDocument/2006/relationships/slideLayout" Target="../slideLayouts/slideLayout297.xml"/><Relationship Id="rId54" Type="http://schemas.openxmlformats.org/officeDocument/2006/relationships/slideLayout" Target="../slideLayouts/slideLayout310.xml"/><Relationship Id="rId62" Type="http://schemas.openxmlformats.org/officeDocument/2006/relationships/slideLayout" Target="../slideLayouts/slideLayout318.xml"/><Relationship Id="rId70" Type="http://schemas.openxmlformats.org/officeDocument/2006/relationships/slideLayout" Target="../slideLayouts/slideLayout326.xml"/><Relationship Id="rId75" Type="http://schemas.openxmlformats.org/officeDocument/2006/relationships/slideLayout" Target="../slideLayouts/slideLayout331.xml"/><Relationship Id="rId83" Type="http://schemas.openxmlformats.org/officeDocument/2006/relationships/slideLayout" Target="../slideLayouts/slideLayout339.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49" Type="http://schemas.openxmlformats.org/officeDocument/2006/relationships/slideLayout" Target="../slideLayouts/slideLayout305.xml"/><Relationship Id="rId57" Type="http://schemas.openxmlformats.org/officeDocument/2006/relationships/slideLayout" Target="../slideLayouts/slideLayout313.xml"/><Relationship Id="rId10" Type="http://schemas.openxmlformats.org/officeDocument/2006/relationships/slideLayout" Target="../slideLayouts/slideLayout266.xml"/><Relationship Id="rId31" Type="http://schemas.openxmlformats.org/officeDocument/2006/relationships/slideLayout" Target="../slideLayouts/slideLayout287.xml"/><Relationship Id="rId44" Type="http://schemas.openxmlformats.org/officeDocument/2006/relationships/slideLayout" Target="../slideLayouts/slideLayout300.xml"/><Relationship Id="rId52" Type="http://schemas.openxmlformats.org/officeDocument/2006/relationships/slideLayout" Target="../slideLayouts/slideLayout308.xml"/><Relationship Id="rId60" Type="http://schemas.openxmlformats.org/officeDocument/2006/relationships/slideLayout" Target="../slideLayouts/slideLayout316.xml"/><Relationship Id="rId65" Type="http://schemas.openxmlformats.org/officeDocument/2006/relationships/slideLayout" Target="../slideLayouts/slideLayout321.xml"/><Relationship Id="rId73" Type="http://schemas.openxmlformats.org/officeDocument/2006/relationships/slideLayout" Target="../slideLayouts/slideLayout329.xml"/><Relationship Id="rId78" Type="http://schemas.openxmlformats.org/officeDocument/2006/relationships/slideLayout" Target="../slideLayouts/slideLayout334.xml"/><Relationship Id="rId81" Type="http://schemas.openxmlformats.org/officeDocument/2006/relationships/slideLayout" Target="../slideLayouts/slideLayout337.xml"/><Relationship Id="rId86" Type="http://schemas.openxmlformats.org/officeDocument/2006/relationships/slideLayout" Target="../slideLayouts/slideLayout342.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39" Type="http://schemas.openxmlformats.org/officeDocument/2006/relationships/slideLayout" Target="../slideLayouts/slideLayout295.xml"/><Relationship Id="rId34" Type="http://schemas.openxmlformats.org/officeDocument/2006/relationships/slideLayout" Target="../slideLayouts/slideLayout290.xml"/><Relationship Id="rId50" Type="http://schemas.openxmlformats.org/officeDocument/2006/relationships/slideLayout" Target="../slideLayouts/slideLayout306.xml"/><Relationship Id="rId55" Type="http://schemas.openxmlformats.org/officeDocument/2006/relationships/slideLayout" Target="../slideLayouts/slideLayout311.xml"/><Relationship Id="rId76" Type="http://schemas.openxmlformats.org/officeDocument/2006/relationships/slideLayout" Target="../slideLayouts/slideLayout332.xml"/><Relationship Id="rId7" Type="http://schemas.openxmlformats.org/officeDocument/2006/relationships/slideLayout" Target="../slideLayouts/slideLayout263.xml"/><Relationship Id="rId71" Type="http://schemas.openxmlformats.org/officeDocument/2006/relationships/slideLayout" Target="../slideLayouts/slideLayout327.xml"/><Relationship Id="rId2" Type="http://schemas.openxmlformats.org/officeDocument/2006/relationships/slideLayout" Target="../slideLayouts/slideLayout258.xml"/><Relationship Id="rId29" Type="http://schemas.openxmlformats.org/officeDocument/2006/relationships/slideLayout" Target="../slideLayouts/slideLayout285.xml"/><Relationship Id="rId24" Type="http://schemas.openxmlformats.org/officeDocument/2006/relationships/slideLayout" Target="../slideLayouts/slideLayout280.xml"/><Relationship Id="rId40" Type="http://schemas.openxmlformats.org/officeDocument/2006/relationships/slideLayout" Target="../slideLayouts/slideLayout296.xml"/><Relationship Id="rId45" Type="http://schemas.openxmlformats.org/officeDocument/2006/relationships/slideLayout" Target="../slideLayouts/slideLayout301.xml"/><Relationship Id="rId66" Type="http://schemas.openxmlformats.org/officeDocument/2006/relationships/slideLayout" Target="../slideLayouts/slideLayout322.xml"/><Relationship Id="rId87" Type="http://schemas.openxmlformats.org/officeDocument/2006/relationships/theme" Target="../theme/theme4.xml"/><Relationship Id="rId61" Type="http://schemas.openxmlformats.org/officeDocument/2006/relationships/slideLayout" Target="../slideLayouts/slideLayout317.xml"/><Relationship Id="rId82" Type="http://schemas.openxmlformats.org/officeDocument/2006/relationships/slideLayout" Target="../slideLayouts/slideLayout3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50540610"/>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4086" r:id="rId9"/>
    <p:sldLayoutId id="2147484085" r:id="rId10"/>
    <p:sldLayoutId id="2147483960" r:id="rId11"/>
    <p:sldLayoutId id="2147483961" r:id="rId12"/>
    <p:sldLayoutId id="2147483962" r:id="rId13"/>
    <p:sldLayoutId id="2147483963" r:id="rId14"/>
    <p:sldLayoutId id="2147483964" r:id="rId15"/>
    <p:sldLayoutId id="2147483965" r:id="rId16"/>
    <p:sldLayoutId id="2147483966" r:id="rId17"/>
    <p:sldLayoutId id="2147483967" r:id="rId18"/>
    <p:sldLayoutId id="2147483948" r:id="rId19"/>
    <p:sldLayoutId id="2147483949" r:id="rId20"/>
    <p:sldLayoutId id="2147483891" r:id="rId21"/>
    <p:sldLayoutId id="2147483935" r:id="rId22"/>
    <p:sldLayoutId id="2147483667" r:id="rId23"/>
    <p:sldLayoutId id="2147483668" r:id="rId24"/>
    <p:sldLayoutId id="2147483709" r:id="rId25"/>
    <p:sldLayoutId id="2147483710" r:id="rId26"/>
    <p:sldLayoutId id="2147483669" r:id="rId27"/>
    <p:sldLayoutId id="2147483711" r:id="rId28"/>
    <p:sldLayoutId id="2147483674" r:id="rId29"/>
    <p:sldLayoutId id="2147484030" r:id="rId30"/>
    <p:sldLayoutId id="2147484032" r:id="rId31"/>
    <p:sldLayoutId id="2147484031" r:id="rId32"/>
    <p:sldLayoutId id="2147484033" r:id="rId33"/>
    <p:sldLayoutId id="2147484034" r:id="rId34"/>
    <p:sldLayoutId id="2147484037" r:id="rId35"/>
    <p:sldLayoutId id="2147484038" r:id="rId36"/>
    <p:sldLayoutId id="2147484039" r:id="rId37"/>
    <p:sldLayoutId id="2147484040" r:id="rId38"/>
    <p:sldLayoutId id="2147484041" r:id="rId39"/>
    <p:sldLayoutId id="2147484087" r:id="rId40"/>
    <p:sldLayoutId id="2147484042" r:id="rId41"/>
    <p:sldLayoutId id="2147484043" r:id="rId42"/>
    <p:sldLayoutId id="2147484014" r:id="rId43"/>
    <p:sldLayoutId id="2147483936" r:id="rId44"/>
    <p:sldLayoutId id="2147483937" r:id="rId45"/>
    <p:sldLayoutId id="2147483656" r:id="rId46"/>
    <p:sldLayoutId id="2147483940" r:id="rId47"/>
    <p:sldLayoutId id="2147483939" r:id="rId48"/>
    <p:sldLayoutId id="2147483863" r:id="rId49"/>
    <p:sldLayoutId id="2147483862" r:id="rId50"/>
    <p:sldLayoutId id="2147483942" r:id="rId51"/>
    <p:sldLayoutId id="2147483864" r:id="rId52"/>
    <p:sldLayoutId id="2147483943" r:id="rId53"/>
    <p:sldLayoutId id="2147483865" r:id="rId54"/>
    <p:sldLayoutId id="2147483944" r:id="rId55"/>
    <p:sldLayoutId id="2147483867" r:id="rId56"/>
    <p:sldLayoutId id="2147483866" r:id="rId57"/>
    <p:sldLayoutId id="2147483868" r:id="rId58"/>
    <p:sldLayoutId id="2147483934" r:id="rId59"/>
    <p:sldLayoutId id="2147484013" r:id="rId60"/>
    <p:sldLayoutId id="2147483869" r:id="rId61"/>
    <p:sldLayoutId id="2147483870" r:id="rId62"/>
    <p:sldLayoutId id="2147483941" r:id="rId63"/>
    <p:sldLayoutId id="2147483716" r:id="rId64"/>
    <p:sldLayoutId id="2147483717" r:id="rId65"/>
    <p:sldLayoutId id="2147484010" r:id="rId66"/>
    <p:sldLayoutId id="2147484011" r:id="rId67"/>
    <p:sldLayoutId id="2147483658" r:id="rId68"/>
    <p:sldLayoutId id="2147484067" r:id="rId69"/>
    <p:sldLayoutId id="2147484068" r:id="rId70"/>
    <p:sldLayoutId id="2147484070" r:id="rId71"/>
    <p:sldLayoutId id="2147484078" r:id="rId72"/>
    <p:sldLayoutId id="2147484072" r:id="rId73"/>
    <p:sldLayoutId id="2147484073" r:id="rId74"/>
    <p:sldLayoutId id="2147484074" r:id="rId75"/>
    <p:sldLayoutId id="2147484075" r:id="rId76"/>
    <p:sldLayoutId id="2147484082" r:id="rId77"/>
    <p:sldLayoutId id="2147484079" r:id="rId78"/>
    <p:sldLayoutId id="2147484080" r:id="rId79"/>
    <p:sldLayoutId id="2147484077" r:id="rId80"/>
    <p:sldLayoutId id="2147484088" r:id="rId81"/>
    <p:sldLayoutId id="2147484089" r:id="rId82"/>
    <p:sldLayoutId id="2147484091" r:id="rId83"/>
    <p:sldLayoutId id="2147484090" r:id="rId84"/>
    <p:sldLayoutId id="2147484083" r:id="rId85"/>
    <p:sldLayoutId id="2147484092" r:id="rId86"/>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userDrawn="1">
          <p15:clr>
            <a:srgbClr val="A4A3A4"/>
          </p15:clr>
        </p15:guide>
        <p15:guide id="3" pos="7680" userDrawn="1">
          <p15:clr>
            <a:srgbClr val="F26B43"/>
          </p15:clr>
        </p15:guide>
        <p15:guide id="4" orient="horz" pos="3975" userDrawn="1">
          <p15:clr>
            <a:srgbClr val="F26B43"/>
          </p15:clr>
        </p15:guide>
        <p15:guide id="5" pos="342" userDrawn="1">
          <p15:clr>
            <a:srgbClr val="F26B43"/>
          </p15:clr>
        </p15:guide>
        <p15:guide id="6" pos="7335" userDrawn="1">
          <p15:clr>
            <a:srgbClr val="F26B43"/>
          </p15:clr>
        </p15:guide>
        <p15:guide id="9" orient="horz" pos="3630" userDrawn="1">
          <p15:clr>
            <a:srgbClr val="A4A3A4"/>
          </p15:clr>
        </p15:guide>
        <p15:guide id="14" orient="horz" pos="3802" userDrawn="1">
          <p15:clr>
            <a:srgbClr val="A4A3A4"/>
          </p15:clr>
        </p15:guide>
        <p15:guide id="15" pos="6240" userDrawn="1">
          <p15:clr>
            <a:srgbClr val="A4A3A4"/>
          </p15:clr>
        </p15:guide>
        <p15:guide id="16" orient="horz" pos="4320" userDrawn="1">
          <p15:clr>
            <a:srgbClr val="F26B43"/>
          </p15:clr>
        </p15:guide>
        <p15:guide id="17" userDrawn="1">
          <p15:clr>
            <a:srgbClr val="F26B43"/>
          </p15:clr>
        </p15:guide>
        <p15:guide id="18" pos="846" userDrawn="1">
          <p15:clr>
            <a:srgbClr val="A4A3A4"/>
          </p15:clr>
        </p15:guide>
        <p15:guide id="19" pos="934" userDrawn="1">
          <p15:clr>
            <a:srgbClr val="A4A3A4"/>
          </p15:clr>
        </p15:guide>
        <p15:guide id="20" pos="1522" userDrawn="1">
          <p15:clr>
            <a:srgbClr val="A4A3A4"/>
          </p15:clr>
        </p15:guide>
        <p15:guide id="21" pos="6832" userDrawn="1">
          <p15:clr>
            <a:srgbClr val="A4A3A4"/>
          </p15:clr>
        </p15:guide>
        <p15:guide id="22" pos="6744" userDrawn="1">
          <p15:clr>
            <a:srgbClr val="A4A3A4"/>
          </p15:clr>
        </p15:guide>
        <p15:guide id="23" pos="6156" userDrawn="1">
          <p15:clr>
            <a:srgbClr val="A4A3A4"/>
          </p15:clr>
        </p15:guide>
        <p15:guide id="24" pos="2026" userDrawn="1">
          <p15:clr>
            <a:srgbClr val="A4A3A4"/>
          </p15:clr>
        </p15:guide>
        <p15:guide id="26" pos="5652" userDrawn="1">
          <p15:clr>
            <a:srgbClr val="A4A3A4"/>
          </p15:clr>
        </p15:guide>
        <p15:guide id="27" pos="5566" userDrawn="1">
          <p15:clr>
            <a:srgbClr val="A4A3A4"/>
          </p15:clr>
        </p15:guide>
        <p15:guide id="29" pos="2112" userDrawn="1">
          <p15:clr>
            <a:srgbClr val="A4A3A4"/>
          </p15:clr>
        </p15:guide>
        <p15:guide id="30" pos="3795" userDrawn="1">
          <p15:clr>
            <a:srgbClr val="A4A3A4"/>
          </p15:clr>
        </p15:guide>
        <p15:guide id="31" pos="3884" userDrawn="1">
          <p15:clr>
            <a:srgbClr val="A4A3A4"/>
          </p15:clr>
        </p15:guide>
        <p15:guide id="32" pos="3294" userDrawn="1">
          <p15:clr>
            <a:srgbClr val="A4A3A4"/>
          </p15:clr>
        </p15:guide>
        <p15:guide id="33" pos="4386" userDrawn="1">
          <p15:clr>
            <a:srgbClr val="A4A3A4"/>
          </p15:clr>
        </p15:guide>
        <p15:guide id="34" pos="3208" userDrawn="1">
          <p15:clr>
            <a:srgbClr val="A4A3A4"/>
          </p15:clr>
        </p15:guide>
        <p15:guide id="35" pos="4470" userDrawn="1">
          <p15:clr>
            <a:srgbClr val="A4A3A4"/>
          </p15:clr>
        </p15:guide>
        <p15:guide id="36" pos="2705" userDrawn="1">
          <p15:clr>
            <a:srgbClr val="A4A3A4"/>
          </p15:clr>
        </p15:guide>
        <p15:guide id="37" pos="2619" userDrawn="1">
          <p15:clr>
            <a:srgbClr val="A4A3A4"/>
          </p15:clr>
        </p15:guide>
        <p15:guide id="38" pos="4973" userDrawn="1">
          <p15:clr>
            <a:srgbClr val="A4A3A4"/>
          </p15:clr>
        </p15:guide>
        <p15:guide id="39" pos="5057" userDrawn="1">
          <p15:clr>
            <a:srgbClr val="A4A3A4"/>
          </p15:clr>
        </p15:guide>
        <p15:guide id="40" orient="horz" pos="2160" userDrawn="1">
          <p15:clr>
            <a:srgbClr val="A4A3A4"/>
          </p15:clr>
        </p15:guide>
        <p15:guide id="41" orient="horz" userDrawn="1">
          <p15:clr>
            <a:srgbClr val="F26B43"/>
          </p15:clr>
        </p15:guide>
        <p15:guide id="42" orient="horz" pos="344" userDrawn="1">
          <p15:clr>
            <a:srgbClr val="F26B43"/>
          </p15:clr>
        </p15:guide>
        <p15:guide id="43" orient="horz" pos="691" userDrawn="1">
          <p15:clr>
            <a:srgbClr val="A4A3A4"/>
          </p15:clr>
        </p15:guide>
        <p15:guide id="44" orient="horz" pos="861"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2137593065"/>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 id="2147484113" r:id="rId20"/>
    <p:sldLayoutId id="2147484114" r:id="rId21"/>
    <p:sldLayoutId id="2147484115" r:id="rId22"/>
    <p:sldLayoutId id="2147484116" r:id="rId23"/>
    <p:sldLayoutId id="2147484117" r:id="rId24"/>
    <p:sldLayoutId id="2147484118" r:id="rId25"/>
    <p:sldLayoutId id="2147484119" r:id="rId26"/>
    <p:sldLayoutId id="2147484120" r:id="rId27"/>
    <p:sldLayoutId id="2147484121" r:id="rId28"/>
    <p:sldLayoutId id="2147484122" r:id="rId29"/>
    <p:sldLayoutId id="2147484123" r:id="rId30"/>
    <p:sldLayoutId id="2147484124" r:id="rId31"/>
    <p:sldLayoutId id="2147484125" r:id="rId32"/>
    <p:sldLayoutId id="2147484126" r:id="rId33"/>
    <p:sldLayoutId id="2147484127" r:id="rId34"/>
    <p:sldLayoutId id="2147484128" r:id="rId35"/>
    <p:sldLayoutId id="2147484129" r:id="rId36"/>
    <p:sldLayoutId id="2147484130" r:id="rId37"/>
    <p:sldLayoutId id="2147484131" r:id="rId38"/>
    <p:sldLayoutId id="2147484132" r:id="rId39"/>
    <p:sldLayoutId id="2147484133" r:id="rId40"/>
    <p:sldLayoutId id="2147484134" r:id="rId41"/>
    <p:sldLayoutId id="2147484135" r:id="rId42"/>
    <p:sldLayoutId id="2147484136" r:id="rId43"/>
    <p:sldLayoutId id="2147484137" r:id="rId44"/>
    <p:sldLayoutId id="2147484138" r:id="rId45"/>
    <p:sldLayoutId id="2147484139" r:id="rId46"/>
    <p:sldLayoutId id="2147484140" r:id="rId47"/>
    <p:sldLayoutId id="2147484141" r:id="rId48"/>
    <p:sldLayoutId id="2147484142" r:id="rId49"/>
    <p:sldLayoutId id="2147484143" r:id="rId50"/>
    <p:sldLayoutId id="2147484144" r:id="rId51"/>
    <p:sldLayoutId id="2147484145" r:id="rId52"/>
    <p:sldLayoutId id="2147484146" r:id="rId53"/>
    <p:sldLayoutId id="2147484147" r:id="rId54"/>
    <p:sldLayoutId id="2147484148" r:id="rId55"/>
    <p:sldLayoutId id="2147484149" r:id="rId56"/>
    <p:sldLayoutId id="2147484150" r:id="rId57"/>
    <p:sldLayoutId id="2147484151" r:id="rId58"/>
    <p:sldLayoutId id="2147484152" r:id="rId59"/>
    <p:sldLayoutId id="2147484153" r:id="rId60"/>
    <p:sldLayoutId id="2147484154" r:id="rId61"/>
    <p:sldLayoutId id="2147484155" r:id="rId62"/>
    <p:sldLayoutId id="2147484156" r:id="rId63"/>
    <p:sldLayoutId id="2147484157" r:id="rId64"/>
    <p:sldLayoutId id="2147484158" r:id="rId65"/>
    <p:sldLayoutId id="2147484159" r:id="rId66"/>
    <p:sldLayoutId id="2147484160" r:id="rId67"/>
    <p:sldLayoutId id="2147484161" r:id="rId68"/>
    <p:sldLayoutId id="2147484162" r:id="rId69"/>
    <p:sldLayoutId id="2147484163" r:id="rId70"/>
    <p:sldLayoutId id="2147484164" r:id="rId71"/>
    <p:sldLayoutId id="2147484165" r:id="rId72"/>
    <p:sldLayoutId id="2147484166" r:id="rId73"/>
    <p:sldLayoutId id="2147484167" r:id="rId74"/>
    <p:sldLayoutId id="2147484168" r:id="rId75"/>
    <p:sldLayoutId id="2147484169" r:id="rId76"/>
    <p:sldLayoutId id="2147484170" r:id="rId77"/>
    <p:sldLayoutId id="2147484171" r:id="rId78"/>
    <p:sldLayoutId id="2147484172" r:id="rId79"/>
    <p:sldLayoutId id="2147484173" r:id="rId80"/>
    <p:sldLayoutId id="2147484174" r:id="rId81"/>
    <p:sldLayoutId id="2147484175" r:id="rId82"/>
    <p:sldLayoutId id="2147484176" r:id="rId83"/>
    <p:sldLayoutId id="2147484177" r:id="rId84"/>
    <p:sldLayoutId id="2147484178" r:id="rId85"/>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p15:clr>
            <a:srgbClr val="A4A3A4"/>
          </p15:clr>
        </p15:guide>
        <p15:guide id="3" pos="7680">
          <p15:clr>
            <a:srgbClr val="F26B43"/>
          </p15:clr>
        </p15:guide>
        <p15:guide id="4" orient="horz" pos="3975">
          <p15:clr>
            <a:srgbClr val="F26B43"/>
          </p15:clr>
        </p15:guide>
        <p15:guide id="5" pos="342">
          <p15:clr>
            <a:srgbClr val="F26B43"/>
          </p15:clr>
        </p15:guide>
        <p15:guide id="6" pos="7335">
          <p15:clr>
            <a:srgbClr val="F26B43"/>
          </p15:clr>
        </p15:guide>
        <p15:guide id="9" orient="horz" pos="3630">
          <p15:clr>
            <a:srgbClr val="A4A3A4"/>
          </p15:clr>
        </p15:guide>
        <p15:guide id="14" orient="horz" pos="3802">
          <p15:clr>
            <a:srgbClr val="A4A3A4"/>
          </p15:clr>
        </p15:guide>
        <p15:guide id="15" pos="6240">
          <p15:clr>
            <a:srgbClr val="A4A3A4"/>
          </p15:clr>
        </p15:guide>
        <p15:guide id="16" orient="horz" pos="4320">
          <p15:clr>
            <a:srgbClr val="F26B43"/>
          </p15:clr>
        </p15:guide>
        <p15:guide id="17">
          <p15:clr>
            <a:srgbClr val="F26B43"/>
          </p15:clr>
        </p15:guide>
        <p15:guide id="18" pos="846">
          <p15:clr>
            <a:srgbClr val="A4A3A4"/>
          </p15:clr>
        </p15:guide>
        <p15:guide id="19" pos="934">
          <p15:clr>
            <a:srgbClr val="A4A3A4"/>
          </p15:clr>
        </p15:guide>
        <p15:guide id="20" pos="1522">
          <p15:clr>
            <a:srgbClr val="A4A3A4"/>
          </p15:clr>
        </p15:guide>
        <p15:guide id="21" pos="6832">
          <p15:clr>
            <a:srgbClr val="A4A3A4"/>
          </p15:clr>
        </p15:guide>
        <p15:guide id="22" pos="6744">
          <p15:clr>
            <a:srgbClr val="A4A3A4"/>
          </p15:clr>
        </p15:guide>
        <p15:guide id="23" pos="6156">
          <p15:clr>
            <a:srgbClr val="A4A3A4"/>
          </p15:clr>
        </p15:guide>
        <p15:guide id="24" pos="2026">
          <p15:clr>
            <a:srgbClr val="A4A3A4"/>
          </p15:clr>
        </p15:guide>
        <p15:guide id="26" pos="5652">
          <p15:clr>
            <a:srgbClr val="A4A3A4"/>
          </p15:clr>
        </p15:guide>
        <p15:guide id="27" pos="5566">
          <p15:clr>
            <a:srgbClr val="A4A3A4"/>
          </p15:clr>
        </p15:guide>
        <p15:guide id="29" pos="2112">
          <p15:clr>
            <a:srgbClr val="A4A3A4"/>
          </p15:clr>
        </p15:guide>
        <p15:guide id="30" pos="3795">
          <p15:clr>
            <a:srgbClr val="A4A3A4"/>
          </p15:clr>
        </p15:guide>
        <p15:guide id="31" pos="3884">
          <p15:clr>
            <a:srgbClr val="A4A3A4"/>
          </p15:clr>
        </p15:guide>
        <p15:guide id="32" pos="3294">
          <p15:clr>
            <a:srgbClr val="A4A3A4"/>
          </p15:clr>
        </p15:guide>
        <p15:guide id="33" pos="4386">
          <p15:clr>
            <a:srgbClr val="A4A3A4"/>
          </p15:clr>
        </p15:guide>
        <p15:guide id="34" pos="3208">
          <p15:clr>
            <a:srgbClr val="A4A3A4"/>
          </p15:clr>
        </p15:guide>
        <p15:guide id="35" pos="4470">
          <p15:clr>
            <a:srgbClr val="A4A3A4"/>
          </p15:clr>
        </p15:guide>
        <p15:guide id="36" pos="2705">
          <p15:clr>
            <a:srgbClr val="A4A3A4"/>
          </p15:clr>
        </p15:guide>
        <p15:guide id="37" pos="2619">
          <p15:clr>
            <a:srgbClr val="A4A3A4"/>
          </p15:clr>
        </p15:guide>
        <p15:guide id="38" pos="4973">
          <p15:clr>
            <a:srgbClr val="A4A3A4"/>
          </p15:clr>
        </p15:guide>
        <p15:guide id="39" pos="5057">
          <p15:clr>
            <a:srgbClr val="A4A3A4"/>
          </p15:clr>
        </p15:guide>
        <p15:guide id="40" orient="horz" pos="2160">
          <p15:clr>
            <a:srgbClr val="A4A3A4"/>
          </p15:clr>
        </p15:guide>
        <p15:guide id="41" orient="horz">
          <p15:clr>
            <a:srgbClr val="F26B43"/>
          </p15:clr>
        </p15:guide>
        <p15:guide id="42" orient="horz" pos="344">
          <p15:clr>
            <a:srgbClr val="F26B43"/>
          </p15:clr>
        </p15:guide>
        <p15:guide id="43" orient="horz" pos="691">
          <p15:clr>
            <a:srgbClr val="A4A3A4"/>
          </p15:clr>
        </p15:guide>
        <p15:guide id="44" orient="horz" pos="86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113481935"/>
      </p:ext>
    </p:extLst>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 id="2147484194" r:id="rId15"/>
    <p:sldLayoutId id="2147484195" r:id="rId16"/>
    <p:sldLayoutId id="2147484196" r:id="rId17"/>
    <p:sldLayoutId id="2147484197" r:id="rId18"/>
    <p:sldLayoutId id="2147484198" r:id="rId19"/>
    <p:sldLayoutId id="2147484199" r:id="rId20"/>
    <p:sldLayoutId id="2147484200" r:id="rId21"/>
    <p:sldLayoutId id="2147484201" r:id="rId22"/>
    <p:sldLayoutId id="2147484202" r:id="rId23"/>
    <p:sldLayoutId id="2147484203" r:id="rId24"/>
    <p:sldLayoutId id="2147484204" r:id="rId25"/>
    <p:sldLayoutId id="2147484205" r:id="rId26"/>
    <p:sldLayoutId id="2147484206" r:id="rId27"/>
    <p:sldLayoutId id="2147484207" r:id="rId28"/>
    <p:sldLayoutId id="2147484208" r:id="rId29"/>
    <p:sldLayoutId id="2147484209" r:id="rId30"/>
    <p:sldLayoutId id="2147484210" r:id="rId31"/>
    <p:sldLayoutId id="2147484211" r:id="rId32"/>
    <p:sldLayoutId id="2147484212" r:id="rId33"/>
    <p:sldLayoutId id="2147484213" r:id="rId34"/>
    <p:sldLayoutId id="2147484214" r:id="rId35"/>
    <p:sldLayoutId id="2147484215" r:id="rId36"/>
    <p:sldLayoutId id="2147484216" r:id="rId37"/>
    <p:sldLayoutId id="2147484217" r:id="rId38"/>
    <p:sldLayoutId id="2147484218" r:id="rId39"/>
    <p:sldLayoutId id="2147484219" r:id="rId40"/>
    <p:sldLayoutId id="2147484220" r:id="rId41"/>
    <p:sldLayoutId id="2147484221" r:id="rId42"/>
    <p:sldLayoutId id="2147484222" r:id="rId43"/>
    <p:sldLayoutId id="2147484223" r:id="rId44"/>
    <p:sldLayoutId id="2147484224" r:id="rId45"/>
    <p:sldLayoutId id="2147484225" r:id="rId46"/>
    <p:sldLayoutId id="2147484226" r:id="rId47"/>
    <p:sldLayoutId id="2147484227" r:id="rId48"/>
    <p:sldLayoutId id="2147484228" r:id="rId49"/>
    <p:sldLayoutId id="2147484229" r:id="rId50"/>
    <p:sldLayoutId id="2147484230" r:id="rId51"/>
    <p:sldLayoutId id="2147484231" r:id="rId52"/>
    <p:sldLayoutId id="2147484232" r:id="rId53"/>
    <p:sldLayoutId id="2147484233" r:id="rId54"/>
    <p:sldLayoutId id="2147484234" r:id="rId55"/>
    <p:sldLayoutId id="2147484235" r:id="rId56"/>
    <p:sldLayoutId id="2147484236" r:id="rId57"/>
    <p:sldLayoutId id="2147484237" r:id="rId58"/>
    <p:sldLayoutId id="2147484238" r:id="rId59"/>
    <p:sldLayoutId id="2147484239" r:id="rId60"/>
    <p:sldLayoutId id="2147484240" r:id="rId61"/>
    <p:sldLayoutId id="2147484241" r:id="rId62"/>
    <p:sldLayoutId id="2147484242" r:id="rId63"/>
    <p:sldLayoutId id="2147484243" r:id="rId64"/>
    <p:sldLayoutId id="2147484244" r:id="rId65"/>
    <p:sldLayoutId id="2147484245" r:id="rId66"/>
    <p:sldLayoutId id="2147484246" r:id="rId67"/>
    <p:sldLayoutId id="2147484247" r:id="rId68"/>
    <p:sldLayoutId id="2147484248" r:id="rId69"/>
    <p:sldLayoutId id="2147484249" r:id="rId70"/>
    <p:sldLayoutId id="2147484250" r:id="rId71"/>
    <p:sldLayoutId id="2147484251" r:id="rId72"/>
    <p:sldLayoutId id="2147484252" r:id="rId73"/>
    <p:sldLayoutId id="2147484253" r:id="rId74"/>
    <p:sldLayoutId id="2147484254" r:id="rId75"/>
    <p:sldLayoutId id="2147484255" r:id="rId76"/>
    <p:sldLayoutId id="2147484256" r:id="rId77"/>
    <p:sldLayoutId id="2147484257" r:id="rId78"/>
    <p:sldLayoutId id="2147484258" r:id="rId79"/>
    <p:sldLayoutId id="2147484259" r:id="rId80"/>
    <p:sldLayoutId id="2147484260" r:id="rId81"/>
    <p:sldLayoutId id="2147484261" r:id="rId82"/>
    <p:sldLayoutId id="2147484262" r:id="rId83"/>
    <p:sldLayoutId id="2147484263" r:id="rId84"/>
    <p:sldLayoutId id="2147484264" r:id="rId85"/>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p15:clr>
            <a:srgbClr val="A4A3A4"/>
          </p15:clr>
        </p15:guide>
        <p15:guide id="3" pos="7680">
          <p15:clr>
            <a:srgbClr val="F26B43"/>
          </p15:clr>
        </p15:guide>
        <p15:guide id="4" orient="horz" pos="3975">
          <p15:clr>
            <a:srgbClr val="F26B43"/>
          </p15:clr>
        </p15:guide>
        <p15:guide id="5" pos="342">
          <p15:clr>
            <a:srgbClr val="F26B43"/>
          </p15:clr>
        </p15:guide>
        <p15:guide id="6" pos="7335">
          <p15:clr>
            <a:srgbClr val="F26B43"/>
          </p15:clr>
        </p15:guide>
        <p15:guide id="9" orient="horz" pos="3630">
          <p15:clr>
            <a:srgbClr val="A4A3A4"/>
          </p15:clr>
        </p15:guide>
        <p15:guide id="14" orient="horz" pos="3802">
          <p15:clr>
            <a:srgbClr val="A4A3A4"/>
          </p15:clr>
        </p15:guide>
        <p15:guide id="15" pos="6240">
          <p15:clr>
            <a:srgbClr val="A4A3A4"/>
          </p15:clr>
        </p15:guide>
        <p15:guide id="16" orient="horz" pos="4320">
          <p15:clr>
            <a:srgbClr val="F26B43"/>
          </p15:clr>
        </p15:guide>
        <p15:guide id="17">
          <p15:clr>
            <a:srgbClr val="F26B43"/>
          </p15:clr>
        </p15:guide>
        <p15:guide id="18" pos="846">
          <p15:clr>
            <a:srgbClr val="A4A3A4"/>
          </p15:clr>
        </p15:guide>
        <p15:guide id="19" pos="934">
          <p15:clr>
            <a:srgbClr val="A4A3A4"/>
          </p15:clr>
        </p15:guide>
        <p15:guide id="20" pos="1522">
          <p15:clr>
            <a:srgbClr val="A4A3A4"/>
          </p15:clr>
        </p15:guide>
        <p15:guide id="21" pos="6832">
          <p15:clr>
            <a:srgbClr val="A4A3A4"/>
          </p15:clr>
        </p15:guide>
        <p15:guide id="22" pos="6744">
          <p15:clr>
            <a:srgbClr val="A4A3A4"/>
          </p15:clr>
        </p15:guide>
        <p15:guide id="23" pos="6156">
          <p15:clr>
            <a:srgbClr val="A4A3A4"/>
          </p15:clr>
        </p15:guide>
        <p15:guide id="24" pos="2026">
          <p15:clr>
            <a:srgbClr val="A4A3A4"/>
          </p15:clr>
        </p15:guide>
        <p15:guide id="26" pos="5652">
          <p15:clr>
            <a:srgbClr val="A4A3A4"/>
          </p15:clr>
        </p15:guide>
        <p15:guide id="27" pos="5566">
          <p15:clr>
            <a:srgbClr val="A4A3A4"/>
          </p15:clr>
        </p15:guide>
        <p15:guide id="29" pos="2112">
          <p15:clr>
            <a:srgbClr val="A4A3A4"/>
          </p15:clr>
        </p15:guide>
        <p15:guide id="30" pos="3795">
          <p15:clr>
            <a:srgbClr val="A4A3A4"/>
          </p15:clr>
        </p15:guide>
        <p15:guide id="31" pos="3884">
          <p15:clr>
            <a:srgbClr val="A4A3A4"/>
          </p15:clr>
        </p15:guide>
        <p15:guide id="32" pos="3294">
          <p15:clr>
            <a:srgbClr val="A4A3A4"/>
          </p15:clr>
        </p15:guide>
        <p15:guide id="33" pos="4386">
          <p15:clr>
            <a:srgbClr val="A4A3A4"/>
          </p15:clr>
        </p15:guide>
        <p15:guide id="34" pos="3208">
          <p15:clr>
            <a:srgbClr val="A4A3A4"/>
          </p15:clr>
        </p15:guide>
        <p15:guide id="35" pos="4470">
          <p15:clr>
            <a:srgbClr val="A4A3A4"/>
          </p15:clr>
        </p15:guide>
        <p15:guide id="36" pos="2705">
          <p15:clr>
            <a:srgbClr val="A4A3A4"/>
          </p15:clr>
        </p15:guide>
        <p15:guide id="37" pos="2619">
          <p15:clr>
            <a:srgbClr val="A4A3A4"/>
          </p15:clr>
        </p15:guide>
        <p15:guide id="38" pos="4973">
          <p15:clr>
            <a:srgbClr val="A4A3A4"/>
          </p15:clr>
        </p15:guide>
        <p15:guide id="39" pos="5057">
          <p15:clr>
            <a:srgbClr val="A4A3A4"/>
          </p15:clr>
        </p15:guide>
        <p15:guide id="40" orient="horz" pos="2160">
          <p15:clr>
            <a:srgbClr val="A4A3A4"/>
          </p15:clr>
        </p15:guide>
        <p15:guide id="41" orient="horz">
          <p15:clr>
            <a:srgbClr val="F26B43"/>
          </p15:clr>
        </p15:guide>
        <p15:guide id="42" orient="horz" pos="344">
          <p15:clr>
            <a:srgbClr val="F26B43"/>
          </p15:clr>
        </p15:guide>
        <p15:guide id="43" orient="horz" pos="691">
          <p15:clr>
            <a:srgbClr val="A4A3A4"/>
          </p15:clr>
        </p15:guide>
        <p15:guide id="44" orient="horz" pos="86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D60200-3E33-D436-0419-3AA0F4F60789}"/>
              </a:ext>
            </a:extLst>
          </p:cNvPr>
          <p:cNvSpPr>
            <a:spLocks noGrp="1"/>
          </p:cNvSpPr>
          <p:nvPr>
            <p:ph type="title"/>
          </p:nvPr>
        </p:nvSpPr>
        <p:spPr>
          <a:xfrm>
            <a:off x="550164" y="552450"/>
            <a:ext cx="11091672" cy="819150"/>
          </a:xfrm>
          <a:prstGeom prst="rect">
            <a:avLst/>
          </a:prstGeom>
        </p:spPr>
        <p:txBody>
          <a:bodyPr vert="horz" lIns="0" tIns="0" rIns="0" bIns="0" rtlCol="0" anchor="t">
            <a:noAutofit/>
          </a:bodyPr>
          <a:lstStyle/>
          <a:p>
            <a:r>
              <a:rPr lang="en-US" noProof="0"/>
              <a:t>Click to edit Master title style</a:t>
            </a:r>
          </a:p>
        </p:txBody>
      </p:sp>
      <p:sp>
        <p:nvSpPr>
          <p:cNvPr id="3" name="Text Placeholder">
            <a:extLst>
              <a:ext uri="{FF2B5EF4-FFF2-40B4-BE49-F238E27FC236}">
                <a16:creationId xmlns:a16="http://schemas.microsoft.com/office/drawing/2014/main" id="{2BE2F4EB-8656-9C31-9CD6-2AB145224B91}"/>
              </a:ext>
            </a:extLst>
          </p:cNvPr>
          <p:cNvSpPr>
            <a:spLocks noGrp="1"/>
          </p:cNvSpPr>
          <p:nvPr>
            <p:ph type="body" idx="1"/>
          </p:nvPr>
        </p:nvSpPr>
        <p:spPr>
          <a:xfrm>
            <a:off x="550164" y="1370807"/>
            <a:ext cx="11091672" cy="466486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a:extLst>
              <a:ext uri="{FF2B5EF4-FFF2-40B4-BE49-F238E27FC236}">
                <a16:creationId xmlns:a16="http://schemas.microsoft.com/office/drawing/2014/main" id="{AEE6316A-B9EC-C74D-FAE0-6ADE46E3727F}"/>
              </a:ext>
            </a:extLst>
          </p:cNvPr>
          <p:cNvSpPr>
            <a:spLocks noGrp="1" noRot="1" noMove="1" noResize="1" noEditPoints="1" noAdjustHandles="1" noChangeArrowheads="1" noChangeShapeType="1"/>
          </p:cNvSpPr>
          <p:nvPr>
            <p:ph type="ftr" sz="quarter" idx="3"/>
          </p:nvPr>
        </p:nvSpPr>
        <p:spPr>
          <a:xfrm>
            <a:off x="550164" y="6439710"/>
            <a:ext cx="3605276" cy="418289"/>
          </a:xfrm>
          <a:prstGeom prst="rect">
            <a:avLst/>
          </a:prstGeom>
        </p:spPr>
        <p:txBody>
          <a:bodyPr vert="horz" lIns="0" tIns="0" rIns="0" bIns="0" rtlCol="0" anchor="ctr">
            <a:noAutofit/>
          </a:bodyPr>
          <a:lstStyle>
            <a:lvl1pPr algn="l">
              <a:defRPr sz="800">
                <a:solidFill>
                  <a:schemeClr val="tx2"/>
                </a:solidFill>
              </a:defRPr>
            </a:lvl1pPr>
          </a:lstStyle>
          <a:p>
            <a:r>
              <a:rPr lang="en-US" noProof="0"/>
              <a:t>Copyright 2025 Pearson. All rights reserved.</a:t>
            </a:r>
          </a:p>
        </p:txBody>
      </p:sp>
      <p:sp>
        <p:nvSpPr>
          <p:cNvPr id="6" name="Slide Number Placeholder">
            <a:extLst>
              <a:ext uri="{FF2B5EF4-FFF2-40B4-BE49-F238E27FC236}">
                <a16:creationId xmlns:a16="http://schemas.microsoft.com/office/drawing/2014/main" id="{958503A2-A518-3CE3-268E-AC18982F166D}"/>
              </a:ext>
            </a:extLst>
          </p:cNvPr>
          <p:cNvSpPr>
            <a:spLocks noGrp="1" noRot="1" noMove="1" noResize="1" noEditPoints="1" noAdjustHandles="1" noChangeArrowheads="1" noChangeShapeType="1"/>
          </p:cNvSpPr>
          <p:nvPr>
            <p:ph type="sldNum" sz="quarter" idx="4"/>
          </p:nvPr>
        </p:nvSpPr>
        <p:spPr>
          <a:xfrm>
            <a:off x="9908540" y="6439710"/>
            <a:ext cx="1734820" cy="418290"/>
          </a:xfrm>
          <a:prstGeom prst="rect">
            <a:avLst/>
          </a:prstGeom>
        </p:spPr>
        <p:txBody>
          <a:bodyPr vert="horz" lIns="0" tIns="0" rIns="0" bIns="0" rtlCol="0" anchor="ctr">
            <a:noAutofit/>
          </a:bodyPr>
          <a:lstStyle>
            <a:lvl1pPr algn="r">
              <a:defRPr sz="800">
                <a:solidFill>
                  <a:schemeClr val="tx2"/>
                </a:solidFill>
              </a:defRPr>
            </a:lvl1pPr>
          </a:lstStyle>
          <a:p>
            <a:fld id="{27BB625B-AB5A-C845-B50B-ED205C3DDF7A}" type="slidenum">
              <a:rPr lang="en-US" noProof="0" smtClean="0"/>
              <a:pPr/>
              <a:t>‹#›</a:t>
            </a:fld>
            <a:endParaRPr lang="en-US" noProof="0"/>
          </a:p>
        </p:txBody>
      </p:sp>
    </p:spTree>
    <p:extLst>
      <p:ext uri="{BB962C8B-B14F-4D97-AF65-F5344CB8AC3E}">
        <p14:creationId xmlns:p14="http://schemas.microsoft.com/office/powerpoint/2010/main" val="4024714086"/>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 id="2147484276" r:id="rId11"/>
    <p:sldLayoutId id="2147484277" r:id="rId12"/>
    <p:sldLayoutId id="2147484278" r:id="rId13"/>
    <p:sldLayoutId id="2147484279" r:id="rId14"/>
    <p:sldLayoutId id="2147484280" r:id="rId15"/>
    <p:sldLayoutId id="2147484281" r:id="rId16"/>
    <p:sldLayoutId id="2147484282" r:id="rId17"/>
    <p:sldLayoutId id="2147484283" r:id="rId18"/>
    <p:sldLayoutId id="2147484284" r:id="rId19"/>
    <p:sldLayoutId id="2147484285" r:id="rId20"/>
    <p:sldLayoutId id="2147484286" r:id="rId21"/>
    <p:sldLayoutId id="2147484287" r:id="rId22"/>
    <p:sldLayoutId id="2147484288" r:id="rId23"/>
    <p:sldLayoutId id="2147484289" r:id="rId24"/>
    <p:sldLayoutId id="2147484290" r:id="rId25"/>
    <p:sldLayoutId id="2147484291" r:id="rId26"/>
    <p:sldLayoutId id="2147484292" r:id="rId27"/>
    <p:sldLayoutId id="2147484293" r:id="rId28"/>
    <p:sldLayoutId id="2147484294" r:id="rId29"/>
    <p:sldLayoutId id="2147484295" r:id="rId30"/>
    <p:sldLayoutId id="2147484296" r:id="rId31"/>
    <p:sldLayoutId id="2147484297" r:id="rId32"/>
    <p:sldLayoutId id="2147484298" r:id="rId33"/>
    <p:sldLayoutId id="2147484299" r:id="rId34"/>
    <p:sldLayoutId id="2147484300" r:id="rId35"/>
    <p:sldLayoutId id="2147484301" r:id="rId36"/>
    <p:sldLayoutId id="2147484302" r:id="rId37"/>
    <p:sldLayoutId id="2147484303" r:id="rId38"/>
    <p:sldLayoutId id="2147484304" r:id="rId39"/>
    <p:sldLayoutId id="2147484305" r:id="rId40"/>
    <p:sldLayoutId id="2147484306" r:id="rId41"/>
    <p:sldLayoutId id="2147484307" r:id="rId42"/>
    <p:sldLayoutId id="2147484308" r:id="rId43"/>
    <p:sldLayoutId id="2147484309" r:id="rId44"/>
    <p:sldLayoutId id="2147484310" r:id="rId45"/>
    <p:sldLayoutId id="2147484311" r:id="rId46"/>
    <p:sldLayoutId id="2147484312" r:id="rId47"/>
    <p:sldLayoutId id="2147484313" r:id="rId48"/>
    <p:sldLayoutId id="2147484314" r:id="rId49"/>
    <p:sldLayoutId id="2147484315" r:id="rId50"/>
    <p:sldLayoutId id="2147484316" r:id="rId51"/>
    <p:sldLayoutId id="2147484317" r:id="rId52"/>
    <p:sldLayoutId id="2147484318" r:id="rId53"/>
    <p:sldLayoutId id="2147484319" r:id="rId54"/>
    <p:sldLayoutId id="2147484320" r:id="rId55"/>
    <p:sldLayoutId id="2147484321" r:id="rId56"/>
    <p:sldLayoutId id="2147484322" r:id="rId57"/>
    <p:sldLayoutId id="2147484323" r:id="rId58"/>
    <p:sldLayoutId id="2147484324" r:id="rId59"/>
    <p:sldLayoutId id="2147484325" r:id="rId60"/>
    <p:sldLayoutId id="2147484326" r:id="rId61"/>
    <p:sldLayoutId id="2147484327" r:id="rId62"/>
    <p:sldLayoutId id="2147484328" r:id="rId63"/>
    <p:sldLayoutId id="2147484329" r:id="rId64"/>
    <p:sldLayoutId id="2147484330" r:id="rId65"/>
    <p:sldLayoutId id="2147484331" r:id="rId66"/>
    <p:sldLayoutId id="2147484332" r:id="rId67"/>
    <p:sldLayoutId id="2147484333" r:id="rId68"/>
    <p:sldLayoutId id="2147484334" r:id="rId69"/>
    <p:sldLayoutId id="2147484335" r:id="rId70"/>
    <p:sldLayoutId id="2147484336" r:id="rId71"/>
    <p:sldLayoutId id="2147484337" r:id="rId72"/>
    <p:sldLayoutId id="2147484338" r:id="rId73"/>
    <p:sldLayoutId id="2147484339" r:id="rId74"/>
    <p:sldLayoutId id="2147484340" r:id="rId75"/>
    <p:sldLayoutId id="2147484341" r:id="rId76"/>
    <p:sldLayoutId id="2147484342" r:id="rId77"/>
    <p:sldLayoutId id="2147484343" r:id="rId78"/>
    <p:sldLayoutId id="2147484344" r:id="rId79"/>
    <p:sldLayoutId id="2147484345" r:id="rId80"/>
    <p:sldLayoutId id="2147484346" r:id="rId81"/>
    <p:sldLayoutId id="2147484347" r:id="rId82"/>
    <p:sldLayoutId id="2147484348" r:id="rId83"/>
    <p:sldLayoutId id="2147484349" r:id="rId84"/>
    <p:sldLayoutId id="2147484350" r:id="rId85"/>
    <p:sldLayoutId id="2147484351" r:id="rId86"/>
  </p:sldLayoutIdLst>
  <p:hf hd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600" kern="1200">
          <a:solidFill>
            <a:schemeClr val="tx2"/>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440">
          <p15:clr>
            <a:srgbClr val="A4A3A4"/>
          </p15:clr>
        </p15:guide>
        <p15:guide id="3" pos="7680">
          <p15:clr>
            <a:srgbClr val="F26B43"/>
          </p15:clr>
        </p15:guide>
        <p15:guide id="4" orient="horz" pos="3975">
          <p15:clr>
            <a:srgbClr val="F26B43"/>
          </p15:clr>
        </p15:guide>
        <p15:guide id="5" pos="342">
          <p15:clr>
            <a:srgbClr val="F26B43"/>
          </p15:clr>
        </p15:guide>
        <p15:guide id="6" pos="7335">
          <p15:clr>
            <a:srgbClr val="F26B43"/>
          </p15:clr>
        </p15:guide>
        <p15:guide id="9" orient="horz" pos="3630">
          <p15:clr>
            <a:srgbClr val="A4A3A4"/>
          </p15:clr>
        </p15:guide>
        <p15:guide id="14" orient="horz" pos="3802">
          <p15:clr>
            <a:srgbClr val="A4A3A4"/>
          </p15:clr>
        </p15:guide>
        <p15:guide id="15" pos="6240">
          <p15:clr>
            <a:srgbClr val="A4A3A4"/>
          </p15:clr>
        </p15:guide>
        <p15:guide id="16" orient="horz" pos="4320">
          <p15:clr>
            <a:srgbClr val="F26B43"/>
          </p15:clr>
        </p15:guide>
        <p15:guide id="17">
          <p15:clr>
            <a:srgbClr val="F26B43"/>
          </p15:clr>
        </p15:guide>
        <p15:guide id="18" pos="846">
          <p15:clr>
            <a:srgbClr val="A4A3A4"/>
          </p15:clr>
        </p15:guide>
        <p15:guide id="19" pos="934">
          <p15:clr>
            <a:srgbClr val="A4A3A4"/>
          </p15:clr>
        </p15:guide>
        <p15:guide id="20" pos="1522">
          <p15:clr>
            <a:srgbClr val="A4A3A4"/>
          </p15:clr>
        </p15:guide>
        <p15:guide id="21" pos="6832">
          <p15:clr>
            <a:srgbClr val="A4A3A4"/>
          </p15:clr>
        </p15:guide>
        <p15:guide id="22" pos="6744">
          <p15:clr>
            <a:srgbClr val="A4A3A4"/>
          </p15:clr>
        </p15:guide>
        <p15:guide id="23" pos="6156">
          <p15:clr>
            <a:srgbClr val="A4A3A4"/>
          </p15:clr>
        </p15:guide>
        <p15:guide id="24" pos="2026">
          <p15:clr>
            <a:srgbClr val="A4A3A4"/>
          </p15:clr>
        </p15:guide>
        <p15:guide id="26" pos="5652">
          <p15:clr>
            <a:srgbClr val="A4A3A4"/>
          </p15:clr>
        </p15:guide>
        <p15:guide id="27" pos="5566">
          <p15:clr>
            <a:srgbClr val="A4A3A4"/>
          </p15:clr>
        </p15:guide>
        <p15:guide id="29" pos="2112">
          <p15:clr>
            <a:srgbClr val="A4A3A4"/>
          </p15:clr>
        </p15:guide>
        <p15:guide id="30" pos="3795">
          <p15:clr>
            <a:srgbClr val="A4A3A4"/>
          </p15:clr>
        </p15:guide>
        <p15:guide id="31" pos="3884">
          <p15:clr>
            <a:srgbClr val="A4A3A4"/>
          </p15:clr>
        </p15:guide>
        <p15:guide id="32" pos="3294">
          <p15:clr>
            <a:srgbClr val="A4A3A4"/>
          </p15:clr>
        </p15:guide>
        <p15:guide id="33" pos="4386">
          <p15:clr>
            <a:srgbClr val="A4A3A4"/>
          </p15:clr>
        </p15:guide>
        <p15:guide id="34" pos="3208">
          <p15:clr>
            <a:srgbClr val="A4A3A4"/>
          </p15:clr>
        </p15:guide>
        <p15:guide id="35" pos="4470">
          <p15:clr>
            <a:srgbClr val="A4A3A4"/>
          </p15:clr>
        </p15:guide>
        <p15:guide id="36" pos="2705">
          <p15:clr>
            <a:srgbClr val="A4A3A4"/>
          </p15:clr>
        </p15:guide>
        <p15:guide id="37" pos="2619">
          <p15:clr>
            <a:srgbClr val="A4A3A4"/>
          </p15:clr>
        </p15:guide>
        <p15:guide id="38" pos="4973">
          <p15:clr>
            <a:srgbClr val="A4A3A4"/>
          </p15:clr>
        </p15:guide>
        <p15:guide id="39" pos="5057">
          <p15:clr>
            <a:srgbClr val="A4A3A4"/>
          </p15:clr>
        </p15:guide>
        <p15:guide id="40" orient="horz" pos="2160">
          <p15:clr>
            <a:srgbClr val="A4A3A4"/>
          </p15:clr>
        </p15:guide>
        <p15:guide id="41" orient="horz">
          <p15:clr>
            <a:srgbClr val="F26B43"/>
          </p15:clr>
        </p15:guide>
        <p15:guide id="42" orient="horz" pos="344">
          <p15:clr>
            <a:srgbClr val="F26B43"/>
          </p15:clr>
        </p15:guide>
        <p15:guide id="43" orient="horz" pos="691">
          <p15:clr>
            <a:srgbClr val="A4A3A4"/>
          </p15:clr>
        </p15:guide>
        <p15:guide id="44" orient="horz" pos="86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61.jpeg"/><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762.jpeg"/><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763.jpe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764.jpe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765.jpeg"/><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18.xml.rels><?xml version="1.0" encoding="UTF-8" standalone="yes"?>
<Relationships xmlns="http://schemas.openxmlformats.org/package/2006/relationships"><Relationship Id="rId2" Type="http://schemas.openxmlformats.org/officeDocument/2006/relationships/image" Target="../media/image758.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1.xml"/></Relationships>
</file>

<file path=ppt/slides/_rels/slide2.xml.rels><?xml version="1.0" encoding="UTF-8" standalone="yes"?>
<Relationships xmlns="http://schemas.openxmlformats.org/package/2006/relationships"><Relationship Id="rId2" Type="http://schemas.openxmlformats.org/officeDocument/2006/relationships/image" Target="../media/image757.jpe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image" Target="../media/image758.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59.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760.jpeg"/><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EBEFF-7108-0456-5412-A17477E3DBC8}"/>
              </a:ext>
            </a:extLst>
          </p:cNvPr>
          <p:cNvSpPr>
            <a:spLocks noGrp="1"/>
          </p:cNvSpPr>
          <p:nvPr>
            <p:ph type="ctrTitle"/>
          </p:nvPr>
        </p:nvSpPr>
        <p:spPr>
          <a:xfrm>
            <a:off x="542923" y="1646237"/>
            <a:ext cx="7311120" cy="3187020"/>
          </a:xfrm>
        </p:spPr>
        <p:txBody>
          <a:bodyPr anchor="b">
            <a:normAutofit fontScale="90000"/>
          </a:bodyPr>
          <a:lstStyle/>
          <a:p>
            <a:r>
              <a:rPr lang="en-US" dirty="0"/>
              <a:t>Lesson 4:</a:t>
            </a:r>
            <a:br>
              <a:rPr lang="en-US" dirty="0"/>
            </a:br>
            <a:r>
              <a:rPr lang="en-US" dirty="0"/>
              <a:t>Using Copilot in PowerPoint </a:t>
            </a:r>
            <a:r>
              <a:rPr lang="en-US"/>
              <a:t>and Beyond</a:t>
            </a:r>
            <a:endParaRPr lang="en-US" dirty="0"/>
          </a:p>
        </p:txBody>
      </p:sp>
      <p:sp>
        <p:nvSpPr>
          <p:cNvPr id="3" name="Subtitle 2">
            <a:extLst>
              <a:ext uri="{FF2B5EF4-FFF2-40B4-BE49-F238E27FC236}">
                <a16:creationId xmlns:a16="http://schemas.microsoft.com/office/drawing/2014/main" id="{5FB104B1-120A-5708-EF8D-63EA2E21B076}"/>
              </a:ext>
            </a:extLst>
          </p:cNvPr>
          <p:cNvSpPr>
            <a:spLocks noGrp="1"/>
          </p:cNvSpPr>
          <p:nvPr>
            <p:ph type="subTitle" idx="1"/>
          </p:nvPr>
        </p:nvSpPr>
        <p:spPr>
          <a:xfrm>
            <a:off x="542926" y="5212670"/>
            <a:ext cx="5484812" cy="1097643"/>
          </a:xfrm>
        </p:spPr>
        <p:txBody>
          <a:bodyPr anchor="b">
            <a:normAutofit/>
          </a:bodyPr>
          <a:lstStyle/>
          <a:p>
            <a:endParaRPr lang="en-US" dirty="0"/>
          </a:p>
        </p:txBody>
      </p:sp>
      <p:sp>
        <p:nvSpPr>
          <p:cNvPr id="5" name="Slide Number Placeholder 4" hidden="1">
            <a:extLst>
              <a:ext uri="{FF2B5EF4-FFF2-40B4-BE49-F238E27FC236}">
                <a16:creationId xmlns:a16="http://schemas.microsoft.com/office/drawing/2014/main" id="{D357AF58-FCC8-6762-27FA-EBAE70F78468}"/>
              </a:ext>
            </a:extLst>
          </p:cNvPr>
          <p:cNvSpPr>
            <a:spLocks noGrp="1"/>
          </p:cNvSpPr>
          <p:nvPr>
            <p:ph type="sldNum" sz="quarter" idx="4294967295"/>
          </p:nvPr>
        </p:nvSpPr>
        <p:spPr>
          <a:xfrm>
            <a:off x="9908540" y="6439710"/>
            <a:ext cx="1734820" cy="418290"/>
          </a:xfrm>
        </p:spPr>
        <p:txBody>
          <a:bodyPr/>
          <a:lstStyle/>
          <a:p>
            <a:pPr>
              <a:spcAft>
                <a:spcPts val="600"/>
              </a:spcAft>
            </a:pPr>
            <a:fld id="{136CA414-7468-46B7-97D1-2A52E26FAD5B}" type="slidenum">
              <a:rPr lang="en-US" smtClean="0"/>
              <a:pPr>
                <a:spcAft>
                  <a:spcPts val="600"/>
                </a:spcAft>
              </a:pPr>
              <a:t>1</a:t>
            </a:fld>
            <a:endParaRPr lang="en-US"/>
          </a:p>
        </p:txBody>
      </p:sp>
    </p:spTree>
    <p:extLst>
      <p:ext uri="{BB962C8B-B14F-4D97-AF65-F5344CB8AC3E}">
        <p14:creationId xmlns:p14="http://schemas.microsoft.com/office/powerpoint/2010/main" val="2561002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C02C2-2D5F-2462-2574-C1600BE1074A}"/>
            </a:ext>
          </a:extLst>
        </p:cNvPr>
        <p:cNvGrpSpPr/>
        <p:nvPr/>
      </p:nvGrpSpPr>
      <p:grpSpPr>
        <a:xfrm>
          <a:off x="0" y="0"/>
          <a:ext cx="0" cy="0"/>
          <a:chOff x="0" y="0"/>
          <a:chExt cx="0" cy="0"/>
        </a:xfrm>
      </p:grpSpPr>
      <p:sp>
        <p:nvSpPr>
          <p:cNvPr id="16" name="Text Placeholder 1">
            <a:extLst>
              <a:ext uri="{FF2B5EF4-FFF2-40B4-BE49-F238E27FC236}">
                <a16:creationId xmlns:a16="http://schemas.microsoft.com/office/drawing/2014/main" id="{7D85E7E5-75F8-0452-0E8F-05CEE6DBCF03}"/>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90BE18DB-2CAE-243D-2824-1F018C7A76B1}"/>
              </a:ext>
            </a:extLst>
          </p:cNvPr>
          <p:cNvSpPr>
            <a:spLocks noGrp="1"/>
          </p:cNvSpPr>
          <p:nvPr>
            <p:ph type="title"/>
          </p:nvPr>
        </p:nvSpPr>
        <p:spPr>
          <a:xfrm>
            <a:off x="550164" y="1050244"/>
            <a:ext cx="3605276" cy="1807256"/>
          </a:xfrm>
        </p:spPr>
        <p:txBody>
          <a:bodyPr anchor="t">
            <a:normAutofit/>
          </a:bodyPr>
          <a:lstStyle/>
          <a:p>
            <a:r>
              <a:rPr lang="en-US" dirty="0"/>
              <a:t>Data Visualization</a:t>
            </a:r>
          </a:p>
        </p:txBody>
      </p:sp>
      <p:sp>
        <p:nvSpPr>
          <p:cNvPr id="7" name="Content Placeholder 6">
            <a:extLst>
              <a:ext uri="{FF2B5EF4-FFF2-40B4-BE49-F238E27FC236}">
                <a16:creationId xmlns:a16="http://schemas.microsoft.com/office/drawing/2014/main" id="{CD942363-33EB-6BC8-1BFD-0E201865F9A4}"/>
              </a:ext>
            </a:extLst>
          </p:cNvPr>
          <p:cNvSpPr>
            <a:spLocks noGrp="1"/>
          </p:cNvSpPr>
          <p:nvPr>
            <p:ph type="body" sz="half" idx="2"/>
          </p:nvPr>
        </p:nvSpPr>
        <p:spPr>
          <a:xfrm>
            <a:off x="550164" y="3213100"/>
            <a:ext cx="3336036" cy="2549525"/>
          </a:xfrm>
        </p:spPr>
        <p:txBody>
          <a:bodyPr>
            <a:normAutofit/>
          </a:bodyPr>
          <a:lstStyle/>
          <a:p>
            <a:pPr>
              <a:buFont typeface="Arial" panose="020B0604020202020204" pitchFamily="34" charset="0"/>
              <a:buChar char="•"/>
            </a:pPr>
            <a:r>
              <a:rPr lang="en-US" dirty="0"/>
              <a:t>Convert raw data into clear charts and graphs</a:t>
            </a:r>
          </a:p>
          <a:p>
            <a:pPr>
              <a:buFont typeface="Arial" panose="020B0604020202020204" pitchFamily="34" charset="0"/>
              <a:buChar char="•"/>
            </a:pPr>
            <a:r>
              <a:rPr lang="en-US" dirty="0"/>
              <a:t>Suggest suitable visual formats for data</a:t>
            </a:r>
          </a:p>
          <a:p>
            <a:pPr>
              <a:buFont typeface="Arial" panose="020B0604020202020204" pitchFamily="34" charset="0"/>
              <a:buChar char="•"/>
            </a:pPr>
            <a:r>
              <a:rPr lang="en-US" dirty="0"/>
              <a:t>Integrate dynamically with Excel for updates</a:t>
            </a:r>
          </a:p>
        </p:txBody>
      </p:sp>
      <p:pic>
        <p:nvPicPr>
          <p:cNvPr id="11" name="Content Placeholder 10">
            <a:extLst>
              <a:ext uri="{FF2B5EF4-FFF2-40B4-BE49-F238E27FC236}">
                <a16:creationId xmlns:a16="http://schemas.microsoft.com/office/drawing/2014/main" id="{A59A4A96-FC25-848C-E996-9EFF8345EED5}"/>
              </a:ext>
            </a:extLst>
          </p:cNvPr>
          <p:cNvPicPr>
            <a:picLocks noGrp="1" noChangeAspect="1"/>
          </p:cNvPicPr>
          <p:nvPr>
            <p:ph sz="quarter" idx="13"/>
          </p:nvPr>
        </p:nvPicPr>
        <p:blipFill>
          <a:blip r:embed="rId3"/>
          <a:srcRect/>
          <a:stretch/>
        </p:blipFill>
        <p:spPr bwMode="black">
          <a:xfrm>
            <a:off x="5092700" y="967126"/>
            <a:ext cx="6551613" cy="4373201"/>
          </a:xfrm>
          <a:prstGeom prst="rect">
            <a:avLst/>
          </a:prstGeom>
          <a:noFill/>
        </p:spPr>
      </p:pic>
      <p:sp>
        <p:nvSpPr>
          <p:cNvPr id="18" name="Text Placeholder 5">
            <a:extLst>
              <a:ext uri="{FF2B5EF4-FFF2-40B4-BE49-F238E27FC236}">
                <a16:creationId xmlns:a16="http://schemas.microsoft.com/office/drawing/2014/main" id="{9A9D5265-13B8-25AC-D2D6-983978C9153C}"/>
              </a:ext>
            </a:extLst>
          </p:cNvPr>
          <p:cNvSpPr>
            <a:spLocks noGrp="1"/>
          </p:cNvSpPr>
          <p:nvPr>
            <p:ph type="body" sz="quarter" idx="14"/>
          </p:nvPr>
        </p:nvSpPr>
        <p:spPr>
          <a:xfrm>
            <a:off x="550164" y="5761354"/>
            <a:ext cx="3607200" cy="547200"/>
          </a:xfrm>
        </p:spPr>
        <p:txBody>
          <a:bodyPr/>
          <a:lstStyle/>
          <a:p>
            <a:endParaRPr lang="en-US"/>
          </a:p>
        </p:txBody>
      </p:sp>
      <p:sp>
        <p:nvSpPr>
          <p:cNvPr id="9" name="Footer Placeholder 8">
            <a:extLst>
              <a:ext uri="{FF2B5EF4-FFF2-40B4-BE49-F238E27FC236}">
                <a16:creationId xmlns:a16="http://schemas.microsoft.com/office/drawing/2014/main" id="{A7CC8B03-DBCC-E91B-B239-338C4E91FDA7}"/>
              </a:ext>
            </a:extLst>
          </p:cNvPr>
          <p:cNvSpPr>
            <a:spLocks noGrp="1"/>
          </p:cNvSpPr>
          <p:nvPr>
            <p:ph type="ftr" sz="quarter" idx="11"/>
          </p:nvPr>
        </p:nvSpPr>
        <p:spPr>
          <a:xfrm>
            <a:off x="550164" y="6439710"/>
            <a:ext cx="3605276" cy="418289"/>
          </a:xfr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panose="020B0604030504040204"/>
                <a:ea typeface="+mn-ea"/>
                <a:cs typeface="+mn-cs"/>
              </a:rPr>
              <a:t>Copyright 2025 Pearson. All rights reserved.</a:t>
            </a:r>
          </a:p>
        </p:txBody>
      </p:sp>
      <p:sp>
        <p:nvSpPr>
          <p:cNvPr id="10" name="Slide Number Placeholder 9">
            <a:extLst>
              <a:ext uri="{FF2B5EF4-FFF2-40B4-BE49-F238E27FC236}">
                <a16:creationId xmlns:a16="http://schemas.microsoft.com/office/drawing/2014/main" id="{B16C71A0-1011-D881-1514-EF53DCCEC506}"/>
              </a:ext>
            </a:extLst>
          </p:cNvPr>
          <p:cNvSpPr>
            <a:spLocks noGrp="1"/>
          </p:cNvSpPr>
          <p:nvPr>
            <p:ph type="sldNum" sz="quarter" idx="12"/>
          </p:nvPr>
        </p:nvSpPr>
        <p:spPr>
          <a:xfrm>
            <a:off x="9908540" y="6439710"/>
            <a:ext cx="1734820" cy="418290"/>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7BB625B-AB5A-C845-B50B-ED205C3DDF7A}" type="slidenum">
              <a:rPr kumimoji="0" lang="en-US" sz="800" b="0" i="0" u="none" strike="noStrike" kern="1200" cap="none" spc="0" normalizeH="0" baseline="0" noProof="0" smtClean="0">
                <a:ln>
                  <a:noFill/>
                </a:ln>
                <a:solidFill>
                  <a:srgbClr val="0D004D"/>
                </a:solidFill>
                <a:effectLst/>
                <a:uLnTx/>
                <a:uFillTx/>
                <a:latin typeface="Plus Jakarta Sans" panose="020B060403050404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10</a:t>
            </a:fld>
            <a:endParaRPr kumimoji="0" lang="en-US" sz="800" b="0" i="0" u="none" strike="noStrike" kern="1200" cap="none" spc="0" normalizeH="0" baseline="0" noProof="0">
              <a:ln>
                <a:noFill/>
              </a:ln>
              <a:solidFill>
                <a:srgbClr val="0D004D"/>
              </a:solidFill>
              <a:effectLst/>
              <a:uLnTx/>
              <a:uFillTx/>
              <a:latin typeface="Plus Jakarta Sans" panose="020B0604030504040204"/>
              <a:ea typeface="+mn-ea"/>
              <a:cs typeface="+mn-cs"/>
            </a:endParaRPr>
          </a:p>
        </p:txBody>
      </p:sp>
    </p:spTree>
    <p:extLst>
      <p:ext uri="{BB962C8B-B14F-4D97-AF65-F5344CB8AC3E}">
        <p14:creationId xmlns:p14="http://schemas.microsoft.com/office/powerpoint/2010/main" val="3226563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68D87870-31BF-CA8F-5336-A5D933C09400}"/>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4353D183-B249-49CF-CD3A-A98077454BDF}"/>
              </a:ext>
            </a:extLst>
          </p:cNvPr>
          <p:cNvSpPr>
            <a:spLocks noGrp="1"/>
          </p:cNvSpPr>
          <p:nvPr>
            <p:ph type="title"/>
          </p:nvPr>
        </p:nvSpPr>
        <p:spPr>
          <a:xfrm>
            <a:off x="550164" y="1050244"/>
            <a:ext cx="3605276" cy="1807256"/>
          </a:xfrm>
        </p:spPr>
        <p:txBody>
          <a:bodyPr anchor="t">
            <a:normAutofit/>
          </a:bodyPr>
          <a:lstStyle/>
          <a:p>
            <a:r>
              <a:rPr lang="en-US"/>
              <a:t>Real-Time Editing Support</a:t>
            </a:r>
          </a:p>
        </p:txBody>
      </p:sp>
      <p:sp>
        <p:nvSpPr>
          <p:cNvPr id="7" name="Content Placeholder 6">
            <a:extLst>
              <a:ext uri="{FF2B5EF4-FFF2-40B4-BE49-F238E27FC236}">
                <a16:creationId xmlns:a16="http://schemas.microsoft.com/office/drawing/2014/main" id="{4676E79F-36AE-813F-E2C7-9D8A7372A72D}"/>
              </a:ext>
            </a:extLst>
          </p:cNvPr>
          <p:cNvSpPr>
            <a:spLocks noGrp="1"/>
          </p:cNvSpPr>
          <p:nvPr>
            <p:ph type="body" sz="half" idx="2"/>
          </p:nvPr>
        </p:nvSpPr>
        <p:spPr>
          <a:xfrm>
            <a:off x="550164" y="3213100"/>
            <a:ext cx="3336036" cy="2549525"/>
          </a:xfrm>
        </p:spPr>
        <p:txBody>
          <a:bodyPr>
            <a:normAutofit/>
          </a:bodyPr>
          <a:lstStyle/>
          <a:p>
            <a:pPr>
              <a:buFont typeface="Arial" panose="020B0604020202020204" pitchFamily="34" charset="0"/>
              <a:buChar char="•"/>
            </a:pPr>
            <a:r>
              <a:t>Rewrite or rephrase slide content for clarity</a:t>
            </a:r>
          </a:p>
          <a:p>
            <a:pPr>
              <a:buFont typeface="Arial" panose="020B0604020202020204" pitchFamily="34" charset="0"/>
              <a:buChar char="•"/>
            </a:pPr>
            <a:r>
              <a:t>Improve tone and style to engage audiences</a:t>
            </a:r>
          </a:p>
          <a:p>
            <a:pPr>
              <a:buFont typeface="Arial" panose="020B0604020202020204" pitchFamily="34" charset="0"/>
              <a:buChar char="•"/>
            </a:pPr>
            <a:r>
              <a:t>Translate text into multiple languages seamlessly</a:t>
            </a:r>
            <a:endParaRPr lang="en-US"/>
          </a:p>
        </p:txBody>
      </p:sp>
      <p:pic>
        <p:nvPicPr>
          <p:cNvPr id="11" name="Content Placeholder 10" descr="Woman editing photograph on computer">
            <a:extLst>
              <a:ext uri="{FF2B5EF4-FFF2-40B4-BE49-F238E27FC236}">
                <a16:creationId xmlns:a16="http://schemas.microsoft.com/office/drawing/2014/main" id="{732FF6C5-AE3B-4520-BF9A-8204FC86C0AA}"/>
              </a:ext>
            </a:extLst>
          </p:cNvPr>
          <p:cNvPicPr>
            <a:picLocks noGrp="1" noChangeAspect="1"/>
          </p:cNvPicPr>
          <p:nvPr>
            <p:ph sz="quarter" idx="13"/>
          </p:nvPr>
        </p:nvPicPr>
        <p:blipFill>
          <a:blip r:embed="rId3" cstate="screen">
            <a:extLst>
              <a:ext uri="{28A0092B-C50C-407E-A947-70E740481C1C}">
                <a14:useLocalDpi xmlns:a14="http://schemas.microsoft.com/office/drawing/2010/main"/>
              </a:ext>
            </a:extLst>
          </a:blip>
          <a:srcRect/>
          <a:stretch/>
        </p:blipFill>
        <p:spPr bwMode="black">
          <a:xfrm>
            <a:off x="5092700" y="967126"/>
            <a:ext cx="6551613" cy="4373201"/>
          </a:xfrm>
          <a:prstGeom prst="rect">
            <a:avLst/>
          </a:prstGeom>
          <a:noFill/>
        </p:spPr>
      </p:pic>
      <p:sp>
        <p:nvSpPr>
          <p:cNvPr id="18" name="Text Placeholder 5">
            <a:extLst>
              <a:ext uri="{FF2B5EF4-FFF2-40B4-BE49-F238E27FC236}">
                <a16:creationId xmlns:a16="http://schemas.microsoft.com/office/drawing/2014/main" id="{111B54D0-7976-A00B-8C57-960192D36E2D}"/>
              </a:ext>
            </a:extLst>
          </p:cNvPr>
          <p:cNvSpPr>
            <a:spLocks noGrp="1"/>
          </p:cNvSpPr>
          <p:nvPr>
            <p:ph type="body" sz="quarter" idx="14"/>
          </p:nvPr>
        </p:nvSpPr>
        <p:spPr>
          <a:xfrm>
            <a:off x="550164" y="5761354"/>
            <a:ext cx="3607200" cy="547200"/>
          </a:xfrm>
        </p:spPr>
        <p:txBody>
          <a:bodyPr/>
          <a:lstStyle/>
          <a:p>
            <a:endParaRPr lang="en-US"/>
          </a:p>
        </p:txBody>
      </p:sp>
      <p:sp>
        <p:nvSpPr>
          <p:cNvPr id="9" name="Footer Placeholder 8">
            <a:extLst>
              <a:ext uri="{FF2B5EF4-FFF2-40B4-BE49-F238E27FC236}">
                <a16:creationId xmlns:a16="http://schemas.microsoft.com/office/drawing/2014/main" id="{7C62629A-EE65-54B3-41B0-9531B3145C43}"/>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1918F190-F409-C1AD-5121-7522BCBF06DB}"/>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11</a:t>
            </a:fld>
            <a:endParaRPr lang="en-US" noProof="0"/>
          </a:p>
        </p:txBody>
      </p:sp>
    </p:spTree>
    <p:extLst>
      <p:ext uri="{BB962C8B-B14F-4D97-AF65-F5344CB8AC3E}">
        <p14:creationId xmlns:p14="http://schemas.microsoft.com/office/powerpoint/2010/main" val="3838750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E2A31368-4E71-26DE-C5BB-FCD71EDB6F59}"/>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6531B733-B782-1361-0C10-F1AD51DAE8D2}"/>
              </a:ext>
            </a:extLst>
          </p:cNvPr>
          <p:cNvSpPr>
            <a:spLocks noGrp="1"/>
          </p:cNvSpPr>
          <p:nvPr>
            <p:ph type="title"/>
          </p:nvPr>
        </p:nvSpPr>
        <p:spPr>
          <a:xfrm>
            <a:off x="550164" y="1050244"/>
            <a:ext cx="3605276" cy="1807256"/>
          </a:xfrm>
        </p:spPr>
        <p:txBody>
          <a:bodyPr anchor="t">
            <a:normAutofit/>
          </a:bodyPr>
          <a:lstStyle/>
          <a:p>
            <a:r>
              <a:rPr lang="en-US" dirty="0"/>
              <a:t>Presentation Coaching</a:t>
            </a:r>
          </a:p>
        </p:txBody>
      </p:sp>
      <p:sp>
        <p:nvSpPr>
          <p:cNvPr id="7" name="Content Placeholder 6">
            <a:extLst>
              <a:ext uri="{FF2B5EF4-FFF2-40B4-BE49-F238E27FC236}">
                <a16:creationId xmlns:a16="http://schemas.microsoft.com/office/drawing/2014/main" id="{771C1617-4F9D-6A9C-2AA8-AF39B854D991}"/>
              </a:ext>
            </a:extLst>
          </p:cNvPr>
          <p:cNvSpPr>
            <a:spLocks noGrp="1"/>
          </p:cNvSpPr>
          <p:nvPr>
            <p:ph type="body" sz="half" idx="2"/>
          </p:nvPr>
        </p:nvSpPr>
        <p:spPr>
          <a:xfrm>
            <a:off x="550164" y="3213100"/>
            <a:ext cx="3336036" cy="2549525"/>
          </a:xfrm>
        </p:spPr>
        <p:txBody>
          <a:bodyPr>
            <a:normAutofit/>
          </a:bodyPr>
          <a:lstStyle/>
          <a:p>
            <a:pPr>
              <a:buFont typeface="Arial" panose="020B0604020202020204" pitchFamily="34" charset="0"/>
              <a:buChar char="•"/>
            </a:pPr>
            <a:r>
              <a:t>Get feedback on pacing and delivery</a:t>
            </a:r>
          </a:p>
          <a:p>
            <a:pPr>
              <a:buFont typeface="Arial" panose="020B0604020202020204" pitchFamily="34" charset="0"/>
              <a:buChar char="•"/>
            </a:pPr>
            <a:r>
              <a:t>Identify filler words and tone inconsistencies</a:t>
            </a:r>
          </a:p>
          <a:p>
            <a:pPr>
              <a:buFont typeface="Arial" panose="020B0604020202020204" pitchFamily="34" charset="0"/>
              <a:buChar char="•"/>
            </a:pPr>
            <a:r>
              <a:t>Receive suggestions to boost audience engagement</a:t>
            </a:r>
            <a:endParaRPr lang="en-US"/>
          </a:p>
        </p:txBody>
      </p:sp>
      <p:pic>
        <p:nvPicPr>
          <p:cNvPr id="11" name="Content Placeholder 10" descr="Educative collection">
            <a:extLst>
              <a:ext uri="{FF2B5EF4-FFF2-40B4-BE49-F238E27FC236}">
                <a16:creationId xmlns:a16="http://schemas.microsoft.com/office/drawing/2014/main" id="{25DA3816-D3B8-4D41-96DE-94DB48B13191}"/>
              </a:ext>
            </a:extLst>
          </p:cNvPr>
          <p:cNvPicPr>
            <a:picLocks noGrp="1" noChangeAspect="1"/>
          </p:cNvPicPr>
          <p:nvPr>
            <p:ph sz="quarter" idx="13"/>
          </p:nvPr>
        </p:nvPicPr>
        <p:blipFill>
          <a:blip r:embed="rId3" cstate="screen">
            <a:extLst>
              <a:ext uri="{28A0092B-C50C-407E-A947-70E740481C1C}">
                <a14:useLocalDpi xmlns:a14="http://schemas.microsoft.com/office/drawing/2010/main"/>
              </a:ext>
            </a:extLst>
          </a:blip>
          <a:stretch>
            <a:fillRect/>
          </a:stretch>
        </p:blipFill>
        <p:spPr bwMode="black">
          <a:xfrm>
            <a:off x="5092700" y="1106348"/>
            <a:ext cx="6551613" cy="4094758"/>
          </a:xfrm>
          <a:prstGeom prst="rect">
            <a:avLst/>
          </a:prstGeom>
          <a:noFill/>
        </p:spPr>
      </p:pic>
      <p:sp>
        <p:nvSpPr>
          <p:cNvPr id="18" name="Text Placeholder 5">
            <a:extLst>
              <a:ext uri="{FF2B5EF4-FFF2-40B4-BE49-F238E27FC236}">
                <a16:creationId xmlns:a16="http://schemas.microsoft.com/office/drawing/2014/main" id="{A7505BCB-3F3A-597F-AE3A-7B10D3C527F6}"/>
              </a:ext>
            </a:extLst>
          </p:cNvPr>
          <p:cNvSpPr>
            <a:spLocks noGrp="1"/>
          </p:cNvSpPr>
          <p:nvPr>
            <p:ph type="body" sz="quarter" idx="14"/>
          </p:nvPr>
        </p:nvSpPr>
        <p:spPr>
          <a:xfrm>
            <a:off x="550164" y="5761354"/>
            <a:ext cx="3607200" cy="547200"/>
          </a:xfrm>
        </p:spPr>
        <p:txBody>
          <a:bodyPr/>
          <a:lstStyle/>
          <a:p>
            <a:endParaRPr lang="en-US"/>
          </a:p>
        </p:txBody>
      </p:sp>
      <p:sp>
        <p:nvSpPr>
          <p:cNvPr id="9" name="Footer Placeholder 8">
            <a:extLst>
              <a:ext uri="{FF2B5EF4-FFF2-40B4-BE49-F238E27FC236}">
                <a16:creationId xmlns:a16="http://schemas.microsoft.com/office/drawing/2014/main" id="{25D191F9-E482-C8D4-209C-27F7D00A0B9D}"/>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F554A0B2-44AF-BFB1-BF90-744576437EA5}"/>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12</a:t>
            </a:fld>
            <a:endParaRPr lang="en-US" noProof="0"/>
          </a:p>
        </p:txBody>
      </p:sp>
    </p:spTree>
    <p:extLst>
      <p:ext uri="{BB962C8B-B14F-4D97-AF65-F5344CB8AC3E}">
        <p14:creationId xmlns:p14="http://schemas.microsoft.com/office/powerpoint/2010/main" val="4246628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67E6AA-D96C-6C9D-017A-72BB38D9F893}"/>
              </a:ext>
            </a:extLst>
          </p:cNvPr>
          <p:cNvSpPr>
            <a:spLocks noGrp="1"/>
          </p:cNvSpPr>
          <p:nvPr>
            <p:ph type="body" sz="quarter" idx="27"/>
          </p:nvPr>
        </p:nvSpPr>
        <p:spPr/>
        <p:txBody>
          <a:bodyPr/>
          <a:lstStyle/>
          <a:p>
            <a:endParaRPr lang="en-US"/>
          </a:p>
        </p:txBody>
      </p:sp>
      <p:sp>
        <p:nvSpPr>
          <p:cNvPr id="3" name="Title 2">
            <a:extLst>
              <a:ext uri="{FF2B5EF4-FFF2-40B4-BE49-F238E27FC236}">
                <a16:creationId xmlns:a16="http://schemas.microsoft.com/office/drawing/2014/main" id="{ADDD63DA-B6B5-6ADD-E84B-F3C28FA367C6}"/>
              </a:ext>
            </a:extLst>
          </p:cNvPr>
          <p:cNvSpPr>
            <a:spLocks noGrp="1"/>
          </p:cNvSpPr>
          <p:nvPr>
            <p:ph type="title"/>
          </p:nvPr>
        </p:nvSpPr>
        <p:spPr/>
        <p:txBody>
          <a:bodyPr/>
          <a:lstStyle/>
          <a:p>
            <a:r>
              <a:rPr lang="en-US" dirty="0"/>
              <a:t>What Copilot in PowerPoint Can and Can’t Do</a:t>
            </a:r>
          </a:p>
        </p:txBody>
      </p:sp>
      <p:graphicFrame>
        <p:nvGraphicFramePr>
          <p:cNvPr id="8" name="Content Placeholder 7">
            <a:extLst>
              <a:ext uri="{FF2B5EF4-FFF2-40B4-BE49-F238E27FC236}">
                <a16:creationId xmlns:a16="http://schemas.microsoft.com/office/drawing/2014/main" id="{BB4522DD-11F7-E396-2006-5AA6287B40C1}"/>
              </a:ext>
            </a:extLst>
          </p:cNvPr>
          <p:cNvGraphicFramePr>
            <a:graphicFrameLocks noGrp="1"/>
          </p:cNvGraphicFramePr>
          <p:nvPr>
            <p:ph idx="1"/>
            <p:extLst>
              <p:ext uri="{D42A27DB-BD31-4B8C-83A1-F6EECF244321}">
                <p14:modId xmlns:p14="http://schemas.microsoft.com/office/powerpoint/2010/main" val="2597232246"/>
              </p:ext>
            </p:extLst>
          </p:nvPr>
        </p:nvGraphicFramePr>
        <p:xfrm>
          <a:off x="548640" y="1093518"/>
          <a:ext cx="11199876" cy="5624275"/>
        </p:xfrm>
        <a:graphic>
          <a:graphicData uri="http://schemas.openxmlformats.org/drawingml/2006/table">
            <a:tbl>
              <a:tblPr firstRow="1" firstCol="1" bandRow="1">
                <a:tableStyleId>{5C22544A-7EE6-4342-B048-85BDC9FD1C3A}</a:tableStyleId>
              </a:tblPr>
              <a:tblGrid>
                <a:gridCol w="2514599">
                  <a:extLst>
                    <a:ext uri="{9D8B030D-6E8A-4147-A177-3AD203B41FA5}">
                      <a16:colId xmlns:a16="http://schemas.microsoft.com/office/drawing/2014/main" val="1196019685"/>
                    </a:ext>
                  </a:extLst>
                </a:gridCol>
                <a:gridCol w="4023360">
                  <a:extLst>
                    <a:ext uri="{9D8B030D-6E8A-4147-A177-3AD203B41FA5}">
                      <a16:colId xmlns:a16="http://schemas.microsoft.com/office/drawing/2014/main" val="4293475660"/>
                    </a:ext>
                  </a:extLst>
                </a:gridCol>
                <a:gridCol w="4661917">
                  <a:extLst>
                    <a:ext uri="{9D8B030D-6E8A-4147-A177-3AD203B41FA5}">
                      <a16:colId xmlns:a16="http://schemas.microsoft.com/office/drawing/2014/main" val="1945749083"/>
                    </a:ext>
                  </a:extLst>
                </a:gridCol>
              </a:tblGrid>
              <a:tr h="280330">
                <a:tc>
                  <a:txBody>
                    <a:bodyPr/>
                    <a:lstStyle/>
                    <a:p>
                      <a:pPr marL="0" marR="0">
                        <a:lnSpc>
                          <a:spcPct val="115000"/>
                        </a:lnSpc>
                        <a:spcAft>
                          <a:spcPts val="800"/>
                        </a:spcAft>
                        <a:buNone/>
                      </a:pPr>
                      <a:r>
                        <a:rPr lang="en-US" sz="1400" kern="100">
                          <a:effectLst/>
                        </a:rPr>
                        <a:t>Feature</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78059" marR="52039" marT="52039" marB="45534"/>
                </a:tc>
                <a:tc>
                  <a:txBody>
                    <a:bodyPr/>
                    <a:lstStyle/>
                    <a:p>
                      <a:pPr marL="0" marR="0">
                        <a:lnSpc>
                          <a:spcPct val="115000"/>
                        </a:lnSpc>
                        <a:spcAft>
                          <a:spcPts val="800"/>
                        </a:spcAft>
                        <a:buNone/>
                      </a:pPr>
                      <a:r>
                        <a:rPr lang="en-US" sz="1400" kern="100">
                          <a:effectLst/>
                        </a:rPr>
                        <a:t>✅ What Copilot Can Do</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78059" marR="52039" marT="52039" marB="45534"/>
                </a:tc>
                <a:tc>
                  <a:txBody>
                    <a:bodyPr/>
                    <a:lstStyle/>
                    <a:p>
                      <a:pPr marL="0" marR="0">
                        <a:lnSpc>
                          <a:spcPct val="115000"/>
                        </a:lnSpc>
                        <a:spcAft>
                          <a:spcPts val="800"/>
                        </a:spcAft>
                        <a:buNone/>
                      </a:pPr>
                      <a:r>
                        <a:rPr lang="en-US" sz="1400" kern="100" dirty="0">
                          <a:effectLst/>
                        </a:rPr>
                        <a:t>❌ What Copilot Can’t Do (Yet)</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a:txBody>
                  <a:tcPr marL="78059" marR="52039" marT="52039" marB="45534"/>
                </a:tc>
                <a:extLst>
                  <a:ext uri="{0D108BD9-81ED-4DB2-BD59-A6C34878D82A}">
                    <a16:rowId xmlns:a16="http://schemas.microsoft.com/office/drawing/2014/main" val="793012445"/>
                  </a:ext>
                </a:extLst>
              </a:tr>
              <a:tr h="453419">
                <a:tc>
                  <a:txBody>
                    <a:bodyPr/>
                    <a:lstStyle/>
                    <a:p>
                      <a:pPr marL="0" marR="0">
                        <a:lnSpc>
                          <a:spcPct val="115000"/>
                        </a:lnSpc>
                        <a:spcAft>
                          <a:spcPts val="800"/>
                        </a:spcAft>
                        <a:buNone/>
                      </a:pPr>
                      <a:r>
                        <a:rPr lang="en-US" sz="1400" b="1" kern="100">
                          <a:effectLst/>
                          <a:latin typeface="Plus Jakarta Sans" pitchFamily="2" charset="0"/>
                          <a:ea typeface="Aptos" panose="020B0004020202020204" pitchFamily="34" charset="0"/>
                          <a:cs typeface="Arial" panose="020B0604020202020204" pitchFamily="34" charset="0"/>
                        </a:rPr>
                        <a:t>Slide Creation</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114300" marR="76200" marT="76200" marB="66675"/>
                </a:tc>
                <a:tc>
                  <a:txBody>
                    <a:bodyPr/>
                    <a:lstStyle/>
                    <a:p>
                      <a:pPr marL="0" marR="0">
                        <a:lnSpc>
                          <a:spcPct val="115000"/>
                        </a:lnSpc>
                        <a:spcAft>
                          <a:spcPts val="800"/>
                        </a:spcAft>
                        <a:buNone/>
                      </a:pPr>
                      <a:r>
                        <a:rPr lang="en-US" sz="1400" kern="100">
                          <a:effectLst/>
                          <a:latin typeface="Plus Jakarta Sans" pitchFamily="2" charset="0"/>
                          <a:ea typeface="Aptos" panose="020B0004020202020204" pitchFamily="34" charset="0"/>
                          <a:cs typeface="Arial" panose="020B0604020202020204" pitchFamily="34" charset="0"/>
                        </a:rPr>
                        <a:t>Generate slides from prompts or outlines</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114300" marR="76200" marT="76200" marB="66675"/>
                </a:tc>
                <a:tc>
                  <a:txBody>
                    <a:bodyPr/>
                    <a:lstStyle/>
                    <a:p>
                      <a:pPr marL="0" marR="0">
                        <a:lnSpc>
                          <a:spcPct val="115000"/>
                        </a:lnSpc>
                        <a:spcAft>
                          <a:spcPts val="800"/>
                        </a:spcAft>
                        <a:buNone/>
                      </a:pPr>
                      <a:r>
                        <a:rPr lang="en-US" sz="1400" kern="100">
                          <a:effectLst/>
                          <a:latin typeface="Plus Jakarta Sans" pitchFamily="2" charset="0"/>
                          <a:ea typeface="Aptos" panose="020B0004020202020204" pitchFamily="34" charset="0"/>
                          <a:cs typeface="Arial" panose="020B0604020202020204" pitchFamily="34" charset="0"/>
                        </a:rPr>
                        <a:t>Design highly customized slide layouts or animations</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114300" marR="76200" marT="76200" marB="66675"/>
                </a:tc>
                <a:extLst>
                  <a:ext uri="{0D108BD9-81ED-4DB2-BD59-A6C34878D82A}">
                    <a16:rowId xmlns:a16="http://schemas.microsoft.com/office/drawing/2014/main" val="2574785634"/>
                  </a:ext>
                </a:extLst>
              </a:tr>
              <a:tr h="453419">
                <a:tc>
                  <a:txBody>
                    <a:bodyPr/>
                    <a:lstStyle/>
                    <a:p>
                      <a:pPr marL="0" marR="0">
                        <a:lnSpc>
                          <a:spcPct val="115000"/>
                        </a:lnSpc>
                        <a:spcAft>
                          <a:spcPts val="800"/>
                        </a:spcAft>
                        <a:buNone/>
                      </a:pPr>
                      <a:r>
                        <a:rPr lang="en-US" sz="1400" b="1" kern="100">
                          <a:effectLst/>
                          <a:latin typeface="Plus Jakarta Sans" pitchFamily="2" charset="0"/>
                          <a:ea typeface="Aptos" panose="020B0004020202020204" pitchFamily="34" charset="0"/>
                          <a:cs typeface="Arial" panose="020B0604020202020204" pitchFamily="34" charset="0"/>
                        </a:rPr>
                        <a:t>Content Drafting</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114300" marR="76200" marT="76200" marB="66675"/>
                </a:tc>
                <a:tc>
                  <a:txBody>
                    <a:bodyPr/>
                    <a:lstStyle/>
                    <a:p>
                      <a:pPr marL="0" marR="0">
                        <a:lnSpc>
                          <a:spcPct val="115000"/>
                        </a:lnSpc>
                        <a:spcAft>
                          <a:spcPts val="800"/>
                        </a:spcAft>
                        <a:buNone/>
                      </a:pPr>
                      <a:r>
                        <a:rPr lang="en-US" sz="1400" kern="100">
                          <a:effectLst/>
                          <a:latin typeface="Plus Jakarta Sans" pitchFamily="2" charset="0"/>
                          <a:ea typeface="Aptos" panose="020B0004020202020204" pitchFamily="34" charset="0"/>
                          <a:cs typeface="Arial" panose="020B0604020202020204" pitchFamily="34" charset="0"/>
                        </a:rPr>
                        <a:t>Write speaker notes, bullet points, summaries</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114300" marR="76200" marT="76200" marB="66675"/>
                </a:tc>
                <a:tc>
                  <a:txBody>
                    <a:bodyPr/>
                    <a:lstStyle/>
                    <a:p>
                      <a:pPr marL="0" marR="0">
                        <a:lnSpc>
                          <a:spcPct val="115000"/>
                        </a:lnSpc>
                        <a:spcAft>
                          <a:spcPts val="800"/>
                        </a:spcAft>
                        <a:buNone/>
                      </a:pPr>
                      <a:r>
                        <a:rPr lang="en-US" sz="1400" kern="100">
                          <a:effectLst/>
                          <a:latin typeface="Plus Jakarta Sans" pitchFamily="2" charset="0"/>
                          <a:ea typeface="Aptos" panose="020B0004020202020204" pitchFamily="34" charset="0"/>
                          <a:cs typeface="Arial" panose="020B0604020202020204" pitchFamily="34" charset="0"/>
                        </a:rPr>
                        <a:t>Replace deep subject-matter expertise or storytelling nuance</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114300" marR="76200" marT="76200" marB="66675"/>
                </a:tc>
                <a:extLst>
                  <a:ext uri="{0D108BD9-81ED-4DB2-BD59-A6C34878D82A}">
                    <a16:rowId xmlns:a16="http://schemas.microsoft.com/office/drawing/2014/main" val="2083336672"/>
                  </a:ext>
                </a:extLst>
              </a:tr>
              <a:tr h="453419">
                <a:tc>
                  <a:txBody>
                    <a:bodyPr/>
                    <a:lstStyle/>
                    <a:p>
                      <a:pPr marL="0" marR="0">
                        <a:lnSpc>
                          <a:spcPct val="115000"/>
                        </a:lnSpc>
                        <a:spcAft>
                          <a:spcPts val="800"/>
                        </a:spcAft>
                        <a:buNone/>
                      </a:pPr>
                      <a:r>
                        <a:rPr lang="en-US" sz="1400" b="1" kern="100">
                          <a:effectLst/>
                          <a:latin typeface="Plus Jakarta Sans" pitchFamily="2" charset="0"/>
                          <a:ea typeface="Aptos" panose="020B0004020202020204" pitchFamily="34" charset="0"/>
                          <a:cs typeface="Arial" panose="020B0604020202020204" pitchFamily="34" charset="0"/>
                        </a:rPr>
                        <a:t>Design Suggestions</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114300" marR="76200" marT="76200" marB="66675"/>
                </a:tc>
                <a:tc>
                  <a:txBody>
                    <a:bodyPr/>
                    <a:lstStyle/>
                    <a:p>
                      <a:pPr marL="0" marR="0">
                        <a:lnSpc>
                          <a:spcPct val="115000"/>
                        </a:lnSpc>
                        <a:spcAft>
                          <a:spcPts val="800"/>
                        </a:spcAft>
                        <a:buNone/>
                      </a:pPr>
                      <a:r>
                        <a:rPr lang="en-US" sz="1400" kern="100">
                          <a:effectLst/>
                          <a:latin typeface="Plus Jakarta Sans" pitchFamily="2" charset="0"/>
                          <a:ea typeface="Aptos" panose="020B0004020202020204" pitchFamily="34" charset="0"/>
                          <a:cs typeface="Arial" panose="020B0604020202020204" pitchFamily="34" charset="0"/>
                        </a:rPr>
                        <a:t>Recommend themes, layouts, and visual styles</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114300" marR="76200" marT="76200" marB="66675"/>
                </a:tc>
                <a:tc>
                  <a:txBody>
                    <a:bodyPr/>
                    <a:lstStyle/>
                    <a:p>
                      <a:pPr marL="0" marR="0">
                        <a:lnSpc>
                          <a:spcPct val="115000"/>
                        </a:lnSpc>
                        <a:spcAft>
                          <a:spcPts val="800"/>
                        </a:spcAft>
                        <a:buNone/>
                      </a:pPr>
                      <a:r>
                        <a:rPr lang="en-US" sz="1400" kern="100">
                          <a:effectLst/>
                          <a:latin typeface="Plus Jakarta Sans" pitchFamily="2" charset="0"/>
                          <a:ea typeface="Aptos" panose="020B0004020202020204" pitchFamily="34" charset="0"/>
                          <a:cs typeface="Arial" panose="020B0604020202020204" pitchFamily="34" charset="0"/>
                        </a:rPr>
                        <a:t>Match specific brand guidelines or advanced design systems</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114300" marR="76200" marT="76200" marB="66675"/>
                </a:tc>
                <a:extLst>
                  <a:ext uri="{0D108BD9-81ED-4DB2-BD59-A6C34878D82A}">
                    <a16:rowId xmlns:a16="http://schemas.microsoft.com/office/drawing/2014/main" val="2657027372"/>
                  </a:ext>
                </a:extLst>
              </a:tr>
              <a:tr h="453419">
                <a:tc>
                  <a:txBody>
                    <a:bodyPr/>
                    <a:lstStyle/>
                    <a:p>
                      <a:pPr marL="0" marR="0">
                        <a:lnSpc>
                          <a:spcPct val="115000"/>
                        </a:lnSpc>
                        <a:spcAft>
                          <a:spcPts val="800"/>
                        </a:spcAft>
                        <a:buNone/>
                      </a:pPr>
                      <a:r>
                        <a:rPr lang="en-US" sz="1400" b="1" kern="100">
                          <a:effectLst/>
                          <a:latin typeface="Plus Jakarta Sans" pitchFamily="2" charset="0"/>
                          <a:ea typeface="Aptos" panose="020B0004020202020204" pitchFamily="34" charset="0"/>
                          <a:cs typeface="Arial" panose="020B0604020202020204" pitchFamily="34" charset="0"/>
                        </a:rPr>
                        <a:t>Image &amp; Icon Insertion</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114300" marR="76200" marT="76200" marB="66675"/>
                </a:tc>
                <a:tc>
                  <a:txBody>
                    <a:bodyPr/>
                    <a:lstStyle/>
                    <a:p>
                      <a:pPr marL="0" marR="0">
                        <a:lnSpc>
                          <a:spcPct val="115000"/>
                        </a:lnSpc>
                        <a:spcAft>
                          <a:spcPts val="800"/>
                        </a:spcAft>
                        <a:buNone/>
                      </a:pPr>
                      <a:r>
                        <a:rPr lang="en-US" sz="1400" kern="100">
                          <a:effectLst/>
                          <a:latin typeface="Plus Jakarta Sans" pitchFamily="2" charset="0"/>
                          <a:ea typeface="Aptos" panose="020B0004020202020204" pitchFamily="34" charset="0"/>
                          <a:cs typeface="Arial" panose="020B0604020202020204" pitchFamily="34" charset="0"/>
                        </a:rPr>
                        <a:t>Suggest relevant visuals, icons, and stock images</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114300" marR="76200" marT="76200" marB="66675"/>
                </a:tc>
                <a:tc>
                  <a:txBody>
                    <a:bodyPr/>
                    <a:lstStyle/>
                    <a:p>
                      <a:pPr marL="0" marR="0">
                        <a:lnSpc>
                          <a:spcPct val="115000"/>
                        </a:lnSpc>
                        <a:spcAft>
                          <a:spcPts val="800"/>
                        </a:spcAft>
                        <a:buNone/>
                      </a:pPr>
                      <a:r>
                        <a:rPr lang="en-US" sz="1400" kern="100">
                          <a:effectLst/>
                          <a:latin typeface="Plus Jakarta Sans" pitchFamily="2" charset="0"/>
                          <a:ea typeface="Aptos" panose="020B0004020202020204" pitchFamily="34" charset="0"/>
                          <a:cs typeface="Arial" panose="020B0604020202020204" pitchFamily="34" charset="0"/>
                        </a:rPr>
                        <a:t>Create original graphics or logos without external tools</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114300" marR="76200" marT="76200" marB="66675"/>
                </a:tc>
                <a:extLst>
                  <a:ext uri="{0D108BD9-81ED-4DB2-BD59-A6C34878D82A}">
                    <a16:rowId xmlns:a16="http://schemas.microsoft.com/office/drawing/2014/main" val="4022949229"/>
                  </a:ext>
                </a:extLst>
              </a:tr>
              <a:tr h="453419">
                <a:tc>
                  <a:txBody>
                    <a:bodyPr/>
                    <a:lstStyle/>
                    <a:p>
                      <a:pPr marL="0" marR="0">
                        <a:lnSpc>
                          <a:spcPct val="115000"/>
                        </a:lnSpc>
                        <a:spcAft>
                          <a:spcPts val="800"/>
                        </a:spcAft>
                        <a:buNone/>
                      </a:pPr>
                      <a:r>
                        <a:rPr lang="en-US" sz="1400" b="1" kern="100">
                          <a:effectLst/>
                          <a:latin typeface="Plus Jakarta Sans" pitchFamily="2" charset="0"/>
                          <a:ea typeface="Aptos" panose="020B0004020202020204" pitchFamily="34" charset="0"/>
                          <a:cs typeface="Arial" panose="020B0604020202020204" pitchFamily="34" charset="0"/>
                        </a:rPr>
                        <a:t>Data Visualization</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114300" marR="76200" marT="76200" marB="66675"/>
                </a:tc>
                <a:tc>
                  <a:txBody>
                    <a:bodyPr/>
                    <a:lstStyle/>
                    <a:p>
                      <a:pPr marL="0" marR="0">
                        <a:lnSpc>
                          <a:spcPct val="115000"/>
                        </a:lnSpc>
                        <a:spcAft>
                          <a:spcPts val="800"/>
                        </a:spcAft>
                        <a:buNone/>
                      </a:pPr>
                      <a:r>
                        <a:rPr lang="en-US" sz="1400" kern="100">
                          <a:effectLst/>
                          <a:latin typeface="Plus Jakarta Sans" pitchFamily="2" charset="0"/>
                          <a:ea typeface="Aptos" panose="020B0004020202020204" pitchFamily="34" charset="0"/>
                          <a:cs typeface="Arial" panose="020B0604020202020204" pitchFamily="34" charset="0"/>
                        </a:rPr>
                        <a:t>Create charts and graphs from text or data</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114300" marR="76200" marT="76200" marB="66675"/>
                </a:tc>
                <a:tc>
                  <a:txBody>
                    <a:bodyPr/>
                    <a:lstStyle/>
                    <a:p>
                      <a:pPr marL="0" marR="0">
                        <a:lnSpc>
                          <a:spcPct val="115000"/>
                        </a:lnSpc>
                        <a:spcAft>
                          <a:spcPts val="800"/>
                        </a:spcAft>
                        <a:buNone/>
                      </a:pPr>
                      <a:r>
                        <a:rPr lang="en-US" sz="1400" kern="100" dirty="0">
                          <a:effectLst/>
                          <a:latin typeface="Plus Jakarta Sans" pitchFamily="2" charset="0"/>
                          <a:ea typeface="Aptos" panose="020B0004020202020204" pitchFamily="34" charset="0"/>
                          <a:cs typeface="Arial" panose="020B0604020202020204" pitchFamily="34" charset="0"/>
                        </a:rPr>
                        <a:t>Customize chart styles beyond basic options</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a:txBody>
                  <a:tcPr marL="114300" marR="76200" marT="76200" marB="66675"/>
                </a:tc>
                <a:extLst>
                  <a:ext uri="{0D108BD9-81ED-4DB2-BD59-A6C34878D82A}">
                    <a16:rowId xmlns:a16="http://schemas.microsoft.com/office/drawing/2014/main" val="2293847687"/>
                  </a:ext>
                </a:extLst>
              </a:tr>
              <a:tr h="453419">
                <a:tc>
                  <a:txBody>
                    <a:bodyPr/>
                    <a:lstStyle/>
                    <a:p>
                      <a:pPr marL="0" marR="0">
                        <a:lnSpc>
                          <a:spcPct val="115000"/>
                        </a:lnSpc>
                        <a:spcAft>
                          <a:spcPts val="800"/>
                        </a:spcAft>
                        <a:buNone/>
                      </a:pPr>
                      <a:r>
                        <a:rPr lang="en-US" sz="1400" kern="100" dirty="0">
                          <a:effectLst/>
                        </a:rPr>
                        <a:t>Summarization</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a:txBody>
                  <a:tcPr marL="78059" marR="52039" marT="52039" marB="45534"/>
                </a:tc>
                <a:tc>
                  <a:txBody>
                    <a:bodyPr/>
                    <a:lstStyle/>
                    <a:p>
                      <a:pPr marL="0" marR="0">
                        <a:lnSpc>
                          <a:spcPct val="115000"/>
                        </a:lnSpc>
                        <a:spcAft>
                          <a:spcPts val="800"/>
                        </a:spcAft>
                        <a:buNone/>
                      </a:pPr>
                      <a:r>
                        <a:rPr lang="en-US" sz="1400" kern="100" dirty="0">
                          <a:effectLst/>
                        </a:rPr>
                        <a:t>Summarize long sections or entire documents</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a:txBody>
                  <a:tcPr marL="78059" marR="52039" marT="52039" marB="45534"/>
                </a:tc>
                <a:tc>
                  <a:txBody>
                    <a:bodyPr/>
                    <a:lstStyle/>
                    <a:p>
                      <a:pPr marL="0" marR="0">
                        <a:lnSpc>
                          <a:spcPct val="115000"/>
                        </a:lnSpc>
                        <a:spcAft>
                          <a:spcPts val="800"/>
                        </a:spcAft>
                        <a:buNone/>
                      </a:pPr>
                      <a:r>
                        <a:rPr lang="en-US" sz="1400" kern="100" dirty="0">
                          <a:effectLst/>
                        </a:rPr>
                        <a:t>Summarize embedded images, charts, or scanned content</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a:txBody>
                  <a:tcPr marL="78059" marR="52039" marT="52039" marB="45534"/>
                </a:tc>
                <a:extLst>
                  <a:ext uri="{0D108BD9-81ED-4DB2-BD59-A6C34878D82A}">
                    <a16:rowId xmlns:a16="http://schemas.microsoft.com/office/drawing/2014/main" val="3185891980"/>
                  </a:ext>
                </a:extLst>
              </a:tr>
              <a:tr h="280330">
                <a:tc>
                  <a:txBody>
                    <a:bodyPr/>
                    <a:lstStyle/>
                    <a:p>
                      <a:pPr marL="0" marR="0">
                        <a:lnSpc>
                          <a:spcPct val="115000"/>
                        </a:lnSpc>
                        <a:spcAft>
                          <a:spcPts val="800"/>
                        </a:spcAft>
                        <a:buNone/>
                      </a:pPr>
                      <a:r>
                        <a:rPr lang="en-US" sz="1400" kern="100">
                          <a:effectLst/>
                        </a:rPr>
                        <a:t>Tone &amp; Style Adjustments</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78059" marR="52039" marT="52039" marB="45534"/>
                </a:tc>
                <a:tc>
                  <a:txBody>
                    <a:bodyPr/>
                    <a:lstStyle/>
                    <a:p>
                      <a:pPr marL="0" marR="0">
                        <a:lnSpc>
                          <a:spcPct val="115000"/>
                        </a:lnSpc>
                        <a:spcAft>
                          <a:spcPts val="800"/>
                        </a:spcAft>
                        <a:buNone/>
                      </a:pPr>
                      <a:r>
                        <a:rPr lang="en-US" sz="1400" kern="100">
                          <a:effectLst/>
                        </a:rPr>
                        <a:t>Make text more formal, concise, or persuasive</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78059" marR="52039" marT="52039" marB="45534"/>
                </a:tc>
                <a:tc>
                  <a:txBody>
                    <a:bodyPr/>
                    <a:lstStyle/>
                    <a:p>
                      <a:pPr marL="0" marR="0">
                        <a:lnSpc>
                          <a:spcPct val="115000"/>
                        </a:lnSpc>
                        <a:spcAft>
                          <a:spcPts val="800"/>
                        </a:spcAft>
                        <a:buNone/>
                      </a:pPr>
                      <a:r>
                        <a:rPr lang="en-US" sz="1400" kern="100" dirty="0">
                          <a:effectLst/>
                        </a:rPr>
                        <a:t>Match highly specific brand voice or legal tone</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a:txBody>
                  <a:tcPr marL="78059" marR="52039" marT="52039" marB="45534"/>
                </a:tc>
                <a:extLst>
                  <a:ext uri="{0D108BD9-81ED-4DB2-BD59-A6C34878D82A}">
                    <a16:rowId xmlns:a16="http://schemas.microsoft.com/office/drawing/2014/main" val="1149484687"/>
                  </a:ext>
                </a:extLst>
              </a:tr>
              <a:tr h="453419">
                <a:tc>
                  <a:txBody>
                    <a:bodyPr/>
                    <a:lstStyle/>
                    <a:p>
                      <a:pPr marL="0" marR="0">
                        <a:lnSpc>
                          <a:spcPct val="115000"/>
                        </a:lnSpc>
                        <a:spcAft>
                          <a:spcPts val="800"/>
                        </a:spcAft>
                        <a:buNone/>
                      </a:pPr>
                      <a:r>
                        <a:rPr lang="en-US" sz="1400" kern="100">
                          <a:effectLst/>
                        </a:rPr>
                        <a:t>Collaboration</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78059" marR="52039" marT="52039" marB="45534"/>
                </a:tc>
                <a:tc>
                  <a:txBody>
                    <a:bodyPr/>
                    <a:lstStyle/>
                    <a:p>
                      <a:pPr marL="0" marR="0">
                        <a:lnSpc>
                          <a:spcPct val="115000"/>
                        </a:lnSpc>
                        <a:spcAft>
                          <a:spcPts val="800"/>
                        </a:spcAft>
                        <a:buNone/>
                      </a:pPr>
                      <a:r>
                        <a:rPr lang="en-US" sz="1400" kern="100">
                          <a:effectLst/>
                        </a:rPr>
                        <a:t>Suggest edits and comments</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78059" marR="52039" marT="52039" marB="45534"/>
                </a:tc>
                <a:tc>
                  <a:txBody>
                    <a:bodyPr/>
                    <a:lstStyle/>
                    <a:p>
                      <a:pPr marL="0" marR="0">
                        <a:lnSpc>
                          <a:spcPct val="115000"/>
                        </a:lnSpc>
                        <a:spcAft>
                          <a:spcPts val="800"/>
                        </a:spcAft>
                        <a:buNone/>
                      </a:pPr>
                      <a:r>
                        <a:rPr lang="en-US" sz="1400" kern="100" dirty="0">
                          <a:effectLst/>
                        </a:rPr>
                        <a:t>Track changes with full context like a human reviewer</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a:txBody>
                  <a:tcPr marL="78059" marR="52039" marT="52039" marB="45534"/>
                </a:tc>
                <a:extLst>
                  <a:ext uri="{0D108BD9-81ED-4DB2-BD59-A6C34878D82A}">
                    <a16:rowId xmlns:a16="http://schemas.microsoft.com/office/drawing/2014/main" val="438521455"/>
                  </a:ext>
                </a:extLst>
              </a:tr>
              <a:tr h="445580">
                <a:tc>
                  <a:txBody>
                    <a:bodyPr/>
                    <a:lstStyle/>
                    <a:p>
                      <a:pPr marL="0" marR="0">
                        <a:lnSpc>
                          <a:spcPct val="115000"/>
                        </a:lnSpc>
                        <a:spcAft>
                          <a:spcPts val="800"/>
                        </a:spcAft>
                        <a:buNone/>
                      </a:pPr>
                      <a:r>
                        <a:rPr lang="en-US" sz="1400" kern="100">
                          <a:effectLst/>
                        </a:rPr>
                        <a:t>Creativity</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78059" marR="52039" marT="52039" marB="39029"/>
                </a:tc>
                <a:tc>
                  <a:txBody>
                    <a:bodyPr/>
                    <a:lstStyle/>
                    <a:p>
                      <a:pPr marL="0" marR="0">
                        <a:lnSpc>
                          <a:spcPct val="115000"/>
                        </a:lnSpc>
                        <a:spcAft>
                          <a:spcPts val="800"/>
                        </a:spcAft>
                        <a:buNone/>
                      </a:pPr>
                      <a:r>
                        <a:rPr lang="en-US" sz="1400" kern="100">
                          <a:effectLst/>
                        </a:rPr>
                        <a:t>Generate ideas, outlines, or content drafts</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78059" marR="52039" marT="52039" marB="39029"/>
                </a:tc>
                <a:tc>
                  <a:txBody>
                    <a:bodyPr/>
                    <a:lstStyle/>
                    <a:p>
                      <a:pPr marL="0" marR="0">
                        <a:lnSpc>
                          <a:spcPct val="115000"/>
                        </a:lnSpc>
                        <a:spcAft>
                          <a:spcPts val="800"/>
                        </a:spcAft>
                        <a:buNone/>
                      </a:pPr>
                      <a:r>
                        <a:rPr lang="en-US" sz="1400" kern="100" dirty="0">
                          <a:effectLst/>
                        </a:rPr>
                        <a:t>Replace human creativity in storytelling or persuasive writing</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a:txBody>
                  <a:tcPr marL="78059" marR="52039" marT="52039" marB="39029"/>
                </a:tc>
                <a:extLst>
                  <a:ext uri="{0D108BD9-81ED-4DB2-BD59-A6C34878D82A}">
                    <a16:rowId xmlns:a16="http://schemas.microsoft.com/office/drawing/2014/main" val="2873436792"/>
                  </a:ext>
                </a:extLst>
              </a:tr>
              <a:tr h="445580">
                <a:tc>
                  <a:txBody>
                    <a:bodyPr/>
                    <a:lstStyle/>
                    <a:p>
                      <a:pPr marL="0" marR="0">
                        <a:lnSpc>
                          <a:spcPct val="115000"/>
                        </a:lnSpc>
                        <a:spcAft>
                          <a:spcPts val="800"/>
                        </a:spcAft>
                        <a:buNone/>
                      </a:pPr>
                      <a:r>
                        <a:rPr lang="en-US" sz="1400" b="1" kern="100" dirty="0">
                          <a:effectLst/>
                          <a:latin typeface="Plus Jakarta Sans" pitchFamily="2" charset="0"/>
                          <a:ea typeface="Aptos" panose="020B0004020202020204" pitchFamily="34" charset="0"/>
                          <a:cs typeface="Arial" panose="020B0604020202020204" pitchFamily="34" charset="0"/>
                        </a:rPr>
                        <a:t>Accessibility Enhancements</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a:txBody>
                  <a:tcPr marL="114300" marR="76200" marT="76200" marB="57150"/>
                </a:tc>
                <a:tc>
                  <a:txBody>
                    <a:bodyPr/>
                    <a:lstStyle/>
                    <a:p>
                      <a:pPr marL="0" marR="0">
                        <a:lnSpc>
                          <a:spcPct val="115000"/>
                        </a:lnSpc>
                        <a:spcAft>
                          <a:spcPts val="800"/>
                        </a:spcAft>
                        <a:buNone/>
                      </a:pPr>
                      <a:r>
                        <a:rPr lang="en-US" sz="1400" kern="100">
                          <a:effectLst/>
                          <a:latin typeface="Plus Jakarta Sans" pitchFamily="2" charset="0"/>
                          <a:ea typeface="Aptos" panose="020B0004020202020204" pitchFamily="34" charset="0"/>
                          <a:cs typeface="Arial" panose="020B0604020202020204" pitchFamily="34" charset="0"/>
                        </a:rPr>
                        <a:t>Recommend alt text and readable layouts</a:t>
                      </a:r>
                      <a:endParaRPr lang="en-US" sz="1400" kern="100">
                        <a:effectLst/>
                        <a:latin typeface="Aptos" panose="020B0004020202020204" pitchFamily="34" charset="0"/>
                        <a:ea typeface="Aptos" panose="020B0004020202020204" pitchFamily="34" charset="0"/>
                        <a:cs typeface="Arial" panose="020B0604020202020204" pitchFamily="34" charset="0"/>
                      </a:endParaRPr>
                    </a:p>
                  </a:txBody>
                  <a:tcPr marL="114300" marR="76200" marT="76200" marB="57150"/>
                </a:tc>
                <a:tc>
                  <a:txBody>
                    <a:bodyPr/>
                    <a:lstStyle/>
                    <a:p>
                      <a:pPr marL="0" marR="0">
                        <a:lnSpc>
                          <a:spcPct val="115000"/>
                        </a:lnSpc>
                        <a:spcAft>
                          <a:spcPts val="800"/>
                        </a:spcAft>
                        <a:buNone/>
                      </a:pPr>
                      <a:r>
                        <a:rPr lang="en-US" sz="1400" kern="100" dirty="0">
                          <a:effectLst/>
                          <a:latin typeface="Plus Jakarta Sans" pitchFamily="2" charset="0"/>
                          <a:ea typeface="Aptos" panose="020B0004020202020204" pitchFamily="34" charset="0"/>
                          <a:cs typeface="Arial" panose="020B0604020202020204" pitchFamily="34" charset="0"/>
                        </a:rPr>
                        <a:t>Guarantee full compliance with accessibility standards</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a:txBody>
                  <a:tcPr marL="114300" marR="76200" marT="76200" marB="57150"/>
                </a:tc>
                <a:extLst>
                  <a:ext uri="{0D108BD9-81ED-4DB2-BD59-A6C34878D82A}">
                    <a16:rowId xmlns:a16="http://schemas.microsoft.com/office/drawing/2014/main" val="3039646028"/>
                  </a:ext>
                </a:extLst>
              </a:tr>
            </a:tbl>
          </a:graphicData>
        </a:graphic>
      </p:graphicFrame>
      <p:sp>
        <p:nvSpPr>
          <p:cNvPr id="6" name="Footer Placeholder 5">
            <a:extLst>
              <a:ext uri="{FF2B5EF4-FFF2-40B4-BE49-F238E27FC236}">
                <a16:creationId xmlns:a16="http://schemas.microsoft.com/office/drawing/2014/main" id="{064CEA4A-52BE-60B1-FD9A-C8D75AFAF49B}"/>
              </a:ext>
            </a:extLst>
          </p:cNvPr>
          <p:cNvSpPr>
            <a:spLocks noGrp="1"/>
          </p:cNvSpPr>
          <p:nvPr>
            <p:ph type="ftr" sz="quarter" idx="11"/>
          </p:nvPr>
        </p:nvSpPr>
        <p:spPr/>
        <p:txBody>
          <a:bodyPr/>
          <a:lstStyle/>
          <a:p>
            <a:r>
              <a:rPr lang="en-US" noProof="0"/>
              <a:t>Copyright 2025 Pearson. All rights reserved.</a:t>
            </a:r>
          </a:p>
        </p:txBody>
      </p:sp>
      <p:sp>
        <p:nvSpPr>
          <p:cNvPr id="7" name="Slide Number Placeholder 6">
            <a:extLst>
              <a:ext uri="{FF2B5EF4-FFF2-40B4-BE49-F238E27FC236}">
                <a16:creationId xmlns:a16="http://schemas.microsoft.com/office/drawing/2014/main" id="{3B2D2681-5444-AEEA-788E-C9470954253B}"/>
              </a:ext>
            </a:extLst>
          </p:cNvPr>
          <p:cNvSpPr>
            <a:spLocks noGrp="1"/>
          </p:cNvSpPr>
          <p:nvPr>
            <p:ph type="sldNum" sz="quarter" idx="12"/>
          </p:nvPr>
        </p:nvSpPr>
        <p:spPr/>
        <p:txBody>
          <a:bodyPr/>
          <a:lstStyle/>
          <a:p>
            <a:fld id="{27BB625B-AB5A-C845-B50B-ED205C3DDF7A}" type="slidenum">
              <a:rPr lang="en-US" noProof="0" smtClean="0"/>
              <a:pPr/>
              <a:t>13</a:t>
            </a:fld>
            <a:endParaRPr lang="en-US" noProof="0"/>
          </a:p>
        </p:txBody>
      </p:sp>
    </p:spTree>
    <p:extLst>
      <p:ext uri="{BB962C8B-B14F-4D97-AF65-F5344CB8AC3E}">
        <p14:creationId xmlns:p14="http://schemas.microsoft.com/office/powerpoint/2010/main" val="947920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757A3-CF5E-FA46-6879-3DC229FF5D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B87B5-92CD-563F-4B1B-D91513619DAE}"/>
              </a:ext>
            </a:extLst>
          </p:cNvPr>
          <p:cNvSpPr>
            <a:spLocks noGrp="1"/>
          </p:cNvSpPr>
          <p:nvPr>
            <p:ph type="title"/>
          </p:nvPr>
        </p:nvSpPr>
        <p:spPr>
          <a:xfrm>
            <a:off x="548639" y="548640"/>
            <a:ext cx="8287385" cy="3466131"/>
          </a:xfrm>
        </p:spPr>
        <p:txBody>
          <a:bodyPr anchor="b">
            <a:normAutofit/>
          </a:bodyPr>
          <a:lstStyle/>
          <a:p>
            <a:r>
              <a:rPr lang="en-US" dirty="0"/>
              <a:t>Copilot Analyst and Researcher</a:t>
            </a:r>
          </a:p>
        </p:txBody>
      </p:sp>
      <p:sp>
        <p:nvSpPr>
          <p:cNvPr id="10" name="Text Placeholder 2">
            <a:extLst>
              <a:ext uri="{FF2B5EF4-FFF2-40B4-BE49-F238E27FC236}">
                <a16:creationId xmlns:a16="http://schemas.microsoft.com/office/drawing/2014/main" id="{A8FD0636-6989-1C5C-C958-038449CB848D}"/>
              </a:ext>
            </a:extLst>
          </p:cNvPr>
          <p:cNvSpPr>
            <a:spLocks noGrp="1"/>
          </p:cNvSpPr>
          <p:nvPr>
            <p:ph type="body" idx="1"/>
          </p:nvPr>
        </p:nvSpPr>
        <p:spPr>
          <a:xfrm>
            <a:off x="548640" y="4541628"/>
            <a:ext cx="6414136" cy="1220997"/>
          </a:xfrm>
        </p:spPr>
        <p:txBody>
          <a:bodyPr/>
          <a:lstStyle/>
          <a:p>
            <a:endParaRPr lang="en-US"/>
          </a:p>
        </p:txBody>
      </p:sp>
      <p:sp>
        <p:nvSpPr>
          <p:cNvPr id="12" name="Footer Placeholder 3">
            <a:extLst>
              <a:ext uri="{FF2B5EF4-FFF2-40B4-BE49-F238E27FC236}">
                <a16:creationId xmlns:a16="http://schemas.microsoft.com/office/drawing/2014/main" id="{8D24BE8E-B20D-603E-707D-6EEA2BDF962E}"/>
              </a:ext>
            </a:extLst>
          </p:cNvPr>
          <p:cNvSpPr>
            <a:spLocks noGrp="1"/>
          </p:cNvSpPr>
          <p:nvPr>
            <p:ph type="ftr" sz="quarter" idx="11"/>
          </p:nvPr>
        </p:nvSpPr>
        <p:spPr>
          <a:xfrm>
            <a:off x="550164" y="6439710"/>
            <a:ext cx="3605276" cy="418289"/>
          </a:xfrm>
        </p:spPr>
        <p:txBody>
          <a:bodyPr/>
          <a:lstStyle/>
          <a:p>
            <a:pPr>
              <a:spcAft>
                <a:spcPts val="600"/>
              </a:spcAft>
            </a:pPr>
            <a:r>
              <a:rPr lang="en-US" noProof="0"/>
              <a:t>Copyright 2025 Pearson. All rights reserved.</a:t>
            </a:r>
          </a:p>
        </p:txBody>
      </p:sp>
      <p:sp>
        <p:nvSpPr>
          <p:cNvPr id="5" name="Slide Number Placeholder 4">
            <a:extLst>
              <a:ext uri="{FF2B5EF4-FFF2-40B4-BE49-F238E27FC236}">
                <a16:creationId xmlns:a16="http://schemas.microsoft.com/office/drawing/2014/main" id="{84A2649D-C6C7-F1AC-1C10-0B1EF37C18D5}"/>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136CA414-7468-46B7-97D1-2A52E26FAD5B}" type="slidenum">
              <a:rPr lang="en-US" smtClean="0"/>
              <a:pPr>
                <a:spcAft>
                  <a:spcPts val="600"/>
                </a:spcAft>
              </a:pPr>
              <a:t>14</a:t>
            </a:fld>
            <a:endParaRPr lang="en-US"/>
          </a:p>
        </p:txBody>
      </p:sp>
    </p:spTree>
    <p:extLst>
      <p:ext uri="{BB962C8B-B14F-4D97-AF65-F5344CB8AC3E}">
        <p14:creationId xmlns:p14="http://schemas.microsoft.com/office/powerpoint/2010/main" val="3424338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3748F5B8-D9F5-E9BC-809A-D223E9CC001E}"/>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0FF97D0F-105D-AC70-FB9D-93CFA3830CE5}"/>
              </a:ext>
            </a:extLst>
          </p:cNvPr>
          <p:cNvSpPr>
            <a:spLocks noGrp="1"/>
          </p:cNvSpPr>
          <p:nvPr>
            <p:ph type="title"/>
          </p:nvPr>
        </p:nvSpPr>
        <p:spPr>
          <a:xfrm>
            <a:off x="550164" y="1372552"/>
            <a:ext cx="3607499" cy="1866900"/>
          </a:xfrm>
        </p:spPr>
        <p:txBody>
          <a:bodyPr anchor="t">
            <a:normAutofit/>
          </a:bodyPr>
          <a:lstStyle/>
          <a:p>
            <a:r>
              <a:rPr lang="en-US" dirty="0"/>
              <a:t>Copilot Analyst</a:t>
            </a:r>
            <a:endParaRPr lang="en-US" b="1" dirty="0"/>
          </a:p>
        </p:txBody>
      </p:sp>
      <p:sp>
        <p:nvSpPr>
          <p:cNvPr id="7" name="Content Placeholder 6">
            <a:extLst>
              <a:ext uri="{FF2B5EF4-FFF2-40B4-BE49-F238E27FC236}">
                <a16:creationId xmlns:a16="http://schemas.microsoft.com/office/drawing/2014/main" id="{15F0C622-D061-04CC-E7FE-F91D1E5B2C58}"/>
              </a:ext>
            </a:extLst>
          </p:cNvPr>
          <p:cNvSpPr>
            <a:spLocks noGrp="1"/>
          </p:cNvSpPr>
          <p:nvPr>
            <p:ph type="body"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2926" y="2090058"/>
            <a:ext cx="3605276" cy="3672568"/>
          </a:xfrm>
        </p:spPr>
        <p:txBody>
          <a:bodyPr>
            <a:noAutofit/>
          </a:bodyPr>
          <a:lstStyle/>
          <a:p>
            <a:pPr marL="342900" indent="-342900">
              <a:lnSpc>
                <a:spcPct val="90000"/>
              </a:lnSpc>
              <a:spcBef>
                <a:spcPts val="2500"/>
              </a:spcBef>
              <a:buFont typeface="Arial" panose="020B0604020202020204" pitchFamily="34" charset="0"/>
              <a:buChar char="•"/>
            </a:pPr>
            <a:r>
              <a:rPr lang="en-US" sz="2400" dirty="0"/>
              <a:t>Automates data analysis</a:t>
            </a:r>
          </a:p>
          <a:p>
            <a:pPr marL="342900" indent="-342900">
              <a:lnSpc>
                <a:spcPct val="90000"/>
              </a:lnSpc>
              <a:spcBef>
                <a:spcPts val="2500"/>
              </a:spcBef>
              <a:buFont typeface="Arial" panose="020B0604020202020204" pitchFamily="34" charset="0"/>
              <a:buChar char="•"/>
            </a:pPr>
            <a:r>
              <a:rPr lang="en-US" sz="2400" dirty="0"/>
              <a:t>Generates visualizations </a:t>
            </a:r>
          </a:p>
          <a:p>
            <a:pPr marL="342900" indent="-342900">
              <a:lnSpc>
                <a:spcPct val="90000"/>
              </a:lnSpc>
              <a:spcBef>
                <a:spcPts val="2500"/>
              </a:spcBef>
              <a:buFont typeface="Arial" panose="020B0604020202020204" pitchFamily="34" charset="0"/>
              <a:buChar char="•"/>
            </a:pPr>
            <a:r>
              <a:rPr lang="en-US" sz="2400" dirty="0"/>
              <a:t>Identifies trends and patterns </a:t>
            </a:r>
          </a:p>
          <a:p>
            <a:pPr marL="342900" indent="-342900">
              <a:lnSpc>
                <a:spcPct val="90000"/>
              </a:lnSpc>
              <a:spcBef>
                <a:spcPts val="2500"/>
              </a:spcBef>
              <a:buFont typeface="Arial" panose="020B0604020202020204" pitchFamily="34" charset="0"/>
              <a:buChar char="•"/>
            </a:pPr>
            <a:r>
              <a:rPr lang="en-US" sz="2400" dirty="0"/>
              <a:t>Facilitates scenario modeling and dynamic reporting</a:t>
            </a:r>
          </a:p>
        </p:txBody>
      </p:sp>
      <p:pic>
        <p:nvPicPr>
          <p:cNvPr id="11" name="Content Placeholder 10" descr="Graphs on tablet display">
            <a:extLst>
              <a:ext uri="{FF2B5EF4-FFF2-40B4-BE49-F238E27FC236}">
                <a16:creationId xmlns:a16="http://schemas.microsoft.com/office/drawing/2014/main" id="{32B14FD3-E8F1-4A6D-A617-12C32C4C3F46}"/>
              </a:ext>
            </a:extLst>
          </p:cNvPr>
          <p:cNvPicPr>
            <a:picLocks noGrp="1" noChangeAspect="1"/>
          </p:cNvPicPr>
          <p:nvPr>
            <p:ph sz="quarter" idx="31"/>
          </p:nvPr>
        </p:nvPicPr>
        <p:blipFill>
          <a:blip r:embed="rId3" cstate="screen">
            <a:extLst>
              <a:ext uri="{28A0092B-C50C-407E-A947-70E740481C1C}">
                <a14:useLocalDpi xmlns:a14="http://schemas.microsoft.com/office/drawing/2010/main"/>
              </a:ext>
            </a:extLst>
          </a:blip>
          <a:srcRect/>
          <a:stretch/>
        </p:blipFill>
        <p:spPr bwMode="black">
          <a:xfrm>
            <a:off x="5952245" y="1802891"/>
            <a:ext cx="4868434" cy="3249679"/>
          </a:xfrm>
          <a:prstGeom prst="rect">
            <a:avLst/>
          </a:prstGeom>
          <a:noFill/>
        </p:spPr>
      </p:pic>
      <p:sp>
        <p:nvSpPr>
          <p:cNvPr id="9" name="Footer Placeholder 8">
            <a:extLst>
              <a:ext uri="{FF2B5EF4-FFF2-40B4-BE49-F238E27FC236}">
                <a16:creationId xmlns:a16="http://schemas.microsoft.com/office/drawing/2014/main" id="{1F9508C2-411E-1B3A-A7A1-1093AE4C5010}"/>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263C6F95-21BA-4DFD-1286-845BAC5639E9}"/>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15</a:t>
            </a:fld>
            <a:endParaRPr lang="en-US" noProof="0"/>
          </a:p>
        </p:txBody>
      </p:sp>
    </p:spTree>
    <p:extLst>
      <p:ext uri="{BB962C8B-B14F-4D97-AF65-F5344CB8AC3E}">
        <p14:creationId xmlns:p14="http://schemas.microsoft.com/office/powerpoint/2010/main" val="3544122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CC04517B-D073-5245-919C-185CBBC8FB93}"/>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3883F3EC-7466-41C2-85B6-35B49A2AEDF5}"/>
              </a:ext>
            </a:extLst>
          </p:cNvPr>
          <p:cNvSpPr>
            <a:spLocks noGrp="1"/>
          </p:cNvSpPr>
          <p:nvPr>
            <p:ph type="title"/>
          </p:nvPr>
        </p:nvSpPr>
        <p:spPr>
          <a:xfrm>
            <a:off x="550164" y="1372552"/>
            <a:ext cx="3607499" cy="1866900"/>
          </a:xfrm>
        </p:spPr>
        <p:txBody>
          <a:bodyPr anchor="t">
            <a:normAutofit/>
          </a:bodyPr>
          <a:lstStyle/>
          <a:p>
            <a:r>
              <a:rPr lang="en-US" dirty="0"/>
              <a:t>Copilot Researcher</a:t>
            </a:r>
          </a:p>
        </p:txBody>
      </p:sp>
      <p:sp>
        <p:nvSpPr>
          <p:cNvPr id="7" name="Content Placeholder 6">
            <a:extLst>
              <a:ext uri="{FF2B5EF4-FFF2-40B4-BE49-F238E27FC236}">
                <a16:creationId xmlns:a16="http://schemas.microsoft.com/office/drawing/2014/main" id="{BED123ED-1F90-1950-5ABC-3A395928DA31}"/>
              </a:ext>
            </a:extLst>
          </p:cNvPr>
          <p:cNvSpPr>
            <a:spLocks noGrp="1"/>
          </p:cNvSpPr>
          <p:nvPr>
            <p:ph type="body" sz="quarter" idx="28"/>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2925" y="2759528"/>
            <a:ext cx="4453617" cy="3412671"/>
          </a:xfrm>
        </p:spPr>
        <p:txBody>
          <a:bodyPr>
            <a:noAutofit/>
          </a:bodyPr>
          <a:lstStyle/>
          <a:p>
            <a:pPr marL="342900" indent="-342900">
              <a:spcBef>
                <a:spcPts val="2500"/>
              </a:spcBef>
              <a:buFont typeface="Arial" panose="020B0604020202020204" pitchFamily="34" charset="0"/>
              <a:buChar char="•"/>
            </a:pPr>
            <a:r>
              <a:rPr lang="en-US" sz="2400" dirty="0"/>
              <a:t>Gathers research materials.</a:t>
            </a:r>
          </a:p>
          <a:p>
            <a:pPr marL="342900" indent="-342900">
              <a:spcBef>
                <a:spcPts val="2500"/>
              </a:spcBef>
              <a:buFont typeface="Arial" panose="020B0604020202020204" pitchFamily="34" charset="0"/>
              <a:buChar char="•"/>
            </a:pPr>
            <a:r>
              <a:rPr lang="en-US" sz="2400" dirty="0"/>
              <a:t>Generates well-structured outlines and content drafts.</a:t>
            </a:r>
          </a:p>
          <a:p>
            <a:pPr marL="342900" indent="-342900">
              <a:spcBef>
                <a:spcPts val="2500"/>
              </a:spcBef>
              <a:buFont typeface="Arial" panose="020B0604020202020204" pitchFamily="34" charset="0"/>
              <a:buChar char="•"/>
            </a:pPr>
            <a:r>
              <a:rPr lang="en-US" sz="2400" dirty="0"/>
              <a:t>Offers citation and reference management support.</a:t>
            </a:r>
          </a:p>
        </p:txBody>
      </p:sp>
      <p:pic>
        <p:nvPicPr>
          <p:cNvPr id="11" name="Content Placeholder 10" descr="Spreadsheet and calculator">
            <a:extLst>
              <a:ext uri="{FF2B5EF4-FFF2-40B4-BE49-F238E27FC236}">
                <a16:creationId xmlns:a16="http://schemas.microsoft.com/office/drawing/2014/main" id="{87E770D9-5562-4D05-A0BE-6D8923C783B5}"/>
              </a:ext>
            </a:extLst>
          </p:cNvPr>
          <p:cNvPicPr>
            <a:picLocks noGrp="1" noChangeAspect="1"/>
          </p:cNvPicPr>
          <p:nvPr>
            <p:ph sz="quarter" idx="31"/>
          </p:nvPr>
        </p:nvPicPr>
        <p:blipFill>
          <a:blip r:embed="rId3" cstate="screen">
            <a:extLst>
              <a:ext uri="{28A0092B-C50C-407E-A947-70E740481C1C}">
                <a14:useLocalDpi xmlns:a14="http://schemas.microsoft.com/office/drawing/2010/main"/>
              </a:ext>
            </a:extLst>
          </a:blip>
          <a:srcRect/>
          <a:stretch/>
        </p:blipFill>
        <p:spPr bwMode="black">
          <a:xfrm>
            <a:off x="5952245" y="1372552"/>
            <a:ext cx="4868434" cy="4110358"/>
          </a:xfrm>
          <a:prstGeom prst="rect">
            <a:avLst/>
          </a:prstGeom>
          <a:noFill/>
        </p:spPr>
      </p:pic>
      <p:sp>
        <p:nvSpPr>
          <p:cNvPr id="9" name="Footer Placeholder 8">
            <a:extLst>
              <a:ext uri="{FF2B5EF4-FFF2-40B4-BE49-F238E27FC236}">
                <a16:creationId xmlns:a16="http://schemas.microsoft.com/office/drawing/2014/main" id="{90612620-F090-60C8-1313-81565E4C04F4}"/>
              </a:ext>
            </a:extLst>
          </p:cNvPr>
          <p:cNvSpPr>
            <a:spLocks noGrp="1"/>
          </p:cNvSpPr>
          <p:nvPr>
            <p:ph type="ftr" sz="quarter" idx="11"/>
          </p:nvPr>
        </p:nvSpPr>
        <p:spPr>
          <a:xfrm>
            <a:off x="550164" y="6439710"/>
            <a:ext cx="3605276" cy="418289"/>
          </a:xfrm>
        </p:spPr>
        <p:txBody>
          <a:bodyPr anchor="ctr">
            <a:normAutofit/>
          </a:bodyPr>
          <a:lstStyle/>
          <a:p>
            <a:pPr>
              <a:spcAft>
                <a:spcPts val="600"/>
              </a:spcAft>
            </a:pPr>
            <a:r>
              <a:rPr lang="en-US" noProof="0"/>
              <a:t>Copyright 2025 Pearson. All rights reserved.</a:t>
            </a:r>
          </a:p>
        </p:txBody>
      </p:sp>
      <p:sp>
        <p:nvSpPr>
          <p:cNvPr id="10" name="Slide Number Placeholder 9">
            <a:extLst>
              <a:ext uri="{FF2B5EF4-FFF2-40B4-BE49-F238E27FC236}">
                <a16:creationId xmlns:a16="http://schemas.microsoft.com/office/drawing/2014/main" id="{FB79634B-BAEC-EA86-70F0-0C13B4E46F59}"/>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27BB625B-AB5A-C845-B50B-ED205C3DDF7A}" type="slidenum">
              <a:rPr lang="en-US" noProof="0" smtClean="0"/>
              <a:pPr>
                <a:spcAft>
                  <a:spcPts val="600"/>
                </a:spcAft>
              </a:pPr>
              <a:t>16</a:t>
            </a:fld>
            <a:endParaRPr lang="en-US" noProof="0"/>
          </a:p>
        </p:txBody>
      </p:sp>
    </p:spTree>
    <p:extLst>
      <p:ext uri="{BB962C8B-B14F-4D97-AF65-F5344CB8AC3E}">
        <p14:creationId xmlns:p14="http://schemas.microsoft.com/office/powerpoint/2010/main" val="736088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55D26-3E90-3020-B770-AF36C6A537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E86D9D-DDBD-09A1-D2C7-6F123107C64D}"/>
              </a:ext>
            </a:extLst>
          </p:cNvPr>
          <p:cNvSpPr>
            <a:spLocks noGrp="1"/>
          </p:cNvSpPr>
          <p:nvPr>
            <p:ph type="title"/>
          </p:nvPr>
        </p:nvSpPr>
        <p:spPr>
          <a:xfrm>
            <a:off x="548639" y="548640"/>
            <a:ext cx="8287385" cy="3466131"/>
          </a:xfrm>
        </p:spPr>
        <p:txBody>
          <a:bodyPr/>
          <a:lstStyle/>
          <a:p>
            <a:r>
              <a:rPr lang="en-US" dirty="0"/>
              <a:t>Claiming Your</a:t>
            </a:r>
            <a:br>
              <a:rPr lang="en-US" dirty="0"/>
            </a:br>
            <a:r>
              <a:rPr lang="en-US" dirty="0"/>
              <a:t>Badges</a:t>
            </a:r>
          </a:p>
        </p:txBody>
      </p:sp>
      <p:sp>
        <p:nvSpPr>
          <p:cNvPr id="4" name="Footer Placeholder 3">
            <a:extLst>
              <a:ext uri="{FF2B5EF4-FFF2-40B4-BE49-F238E27FC236}">
                <a16:creationId xmlns:a16="http://schemas.microsoft.com/office/drawing/2014/main" id="{18539DCE-D39F-06C0-8DDB-BE5499380990}"/>
              </a:ext>
            </a:extLst>
          </p:cNvPr>
          <p:cNvSpPr>
            <a:spLocks noGrp="1" noRot="1" noMove="1" noResize="1" noEditPoints="1" noAdjustHandles="1" noChangeArrowheads="1" noChangeShapeType="1"/>
          </p:cNvSpPr>
          <p:nvPr>
            <p:ph type="ftr" sz="quarter" idx="11"/>
          </p:nvPr>
        </p:nvSpPr>
        <p:spPr>
          <a:xfrm>
            <a:off x="550164" y="6440400"/>
            <a:ext cx="3605276" cy="4176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panose="020B0604030504040204"/>
                <a:ea typeface="+mn-ea"/>
                <a:cs typeface="+mn-cs"/>
              </a:rPr>
              <a:t>Copyright 2025 Pearson. All rights reserved.</a:t>
            </a:r>
          </a:p>
        </p:txBody>
      </p:sp>
      <p:sp>
        <p:nvSpPr>
          <p:cNvPr id="5" name="Slide Number Placeholder 4">
            <a:extLst>
              <a:ext uri="{FF2B5EF4-FFF2-40B4-BE49-F238E27FC236}">
                <a16:creationId xmlns:a16="http://schemas.microsoft.com/office/drawing/2014/main" id="{B521E947-4F41-677D-1C8A-CBD8EA988937}"/>
              </a:ext>
            </a:extLst>
          </p:cNvPr>
          <p:cNvSpPr>
            <a:spLocks noGrp="1" noRot="1" noMove="1" noResize="1" noEditPoints="1" noAdjustHandles="1" noChangeArrowheads="1" noChangeShapeType="1"/>
          </p:cNvSpPr>
          <p:nvPr>
            <p:ph type="sldNum" sz="quarter" idx="12"/>
          </p:nvPr>
        </p:nvSpPr>
        <p:spPr>
          <a:xfrm>
            <a:off x="9908540" y="6440400"/>
            <a:ext cx="1734820" cy="4176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B625B-AB5A-C845-B50B-ED205C3DDF7A}" type="slidenum">
              <a:rPr kumimoji="0" lang="en-US" sz="800" b="0" i="0" u="none" strike="noStrike" kern="1200" cap="none" spc="0" normalizeH="0" baseline="0" noProof="0" smtClean="0">
                <a:ln>
                  <a:noFill/>
                </a:ln>
                <a:solidFill>
                  <a:srgbClr val="0D004D"/>
                </a:solidFill>
                <a:effectLst/>
                <a:uLnTx/>
                <a:uFillTx/>
                <a:latin typeface="Plus Jakarta Sans" panose="020B060403050404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0D004D"/>
              </a:solidFill>
              <a:effectLst/>
              <a:uLnTx/>
              <a:uFillTx/>
              <a:latin typeface="Plus Jakarta Sans" panose="020B0604030504040204"/>
              <a:ea typeface="+mn-ea"/>
              <a:cs typeface="+mn-cs"/>
            </a:endParaRPr>
          </a:p>
        </p:txBody>
      </p:sp>
      <p:sp>
        <p:nvSpPr>
          <p:cNvPr id="7" name="Text Placeholder 6">
            <a:extLst>
              <a:ext uri="{FF2B5EF4-FFF2-40B4-BE49-F238E27FC236}">
                <a16:creationId xmlns:a16="http://schemas.microsoft.com/office/drawing/2014/main" id="{21505613-868F-67D9-20AA-BD9B78F8A9F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0109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3168B-5BDE-03B7-93BA-2DE36DD384A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E657ADF-0C3B-3489-537F-0B614920D512}"/>
              </a:ext>
            </a:extLst>
          </p:cNvPr>
          <p:cNvSpPr>
            <a:spLocks noGrp="1"/>
          </p:cNvSpPr>
          <p:nvPr>
            <p:ph type="body" sz="quarter" idx="27"/>
          </p:nvPr>
        </p:nvSpPr>
        <p:spPr/>
        <p:txBody>
          <a:bodyPr/>
          <a:lstStyle/>
          <a:p>
            <a:endParaRPr lang="en-US"/>
          </a:p>
        </p:txBody>
      </p:sp>
      <p:sp>
        <p:nvSpPr>
          <p:cNvPr id="3" name="Title 2">
            <a:extLst>
              <a:ext uri="{FF2B5EF4-FFF2-40B4-BE49-F238E27FC236}">
                <a16:creationId xmlns:a16="http://schemas.microsoft.com/office/drawing/2014/main" id="{DE4D7A0E-9CDF-CB9A-6EC4-5DD3E821924D}"/>
              </a:ext>
            </a:extLst>
          </p:cNvPr>
          <p:cNvSpPr>
            <a:spLocks noGrp="1"/>
          </p:cNvSpPr>
          <p:nvPr>
            <p:ph type="title"/>
          </p:nvPr>
        </p:nvSpPr>
        <p:spPr>
          <a:xfrm>
            <a:off x="550164" y="701040"/>
            <a:ext cx="5614416" cy="2060448"/>
          </a:xfrm>
        </p:spPr>
        <p:txBody>
          <a:bodyPr/>
          <a:lstStyle/>
          <a:p>
            <a:r>
              <a:rPr lang="en-US" dirty="0"/>
              <a:t>Badges</a:t>
            </a:r>
          </a:p>
        </p:txBody>
      </p:sp>
      <p:sp>
        <p:nvSpPr>
          <p:cNvPr id="4" name="Footer Placeholder 3">
            <a:extLst>
              <a:ext uri="{FF2B5EF4-FFF2-40B4-BE49-F238E27FC236}">
                <a16:creationId xmlns:a16="http://schemas.microsoft.com/office/drawing/2014/main" id="{596991BD-B520-ECEE-6A01-B6D246F5B520}"/>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C1BFFF"/>
                </a:solidFill>
                <a:effectLst/>
                <a:uLnTx/>
                <a:uFillTx/>
                <a:latin typeface="Plus Jakarta Sans" panose="020B0604030504040204"/>
                <a:ea typeface="+mn-ea"/>
                <a:cs typeface="+mn-cs"/>
              </a:rPr>
              <a:t>Copyright 2025 Pearson. All rights reserved.</a:t>
            </a:r>
          </a:p>
        </p:txBody>
      </p:sp>
      <p:sp>
        <p:nvSpPr>
          <p:cNvPr id="5" name="Slide Number Placeholder 4">
            <a:extLst>
              <a:ext uri="{FF2B5EF4-FFF2-40B4-BE49-F238E27FC236}">
                <a16:creationId xmlns:a16="http://schemas.microsoft.com/office/drawing/2014/main" id="{A196F434-08D6-F57B-6DDA-36099B6928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B625B-AB5A-C845-B50B-ED205C3DDF7A}" type="slidenum">
              <a:rPr kumimoji="0" lang="en-US" sz="800" b="0" i="0" u="none" strike="noStrike" kern="1200" cap="none" spc="0" normalizeH="0" baseline="0" noProof="0" smtClean="0">
                <a:ln>
                  <a:noFill/>
                </a:ln>
                <a:solidFill>
                  <a:srgbClr val="C1BFFF"/>
                </a:solidFill>
                <a:effectLst/>
                <a:uLnTx/>
                <a:uFillTx/>
                <a:latin typeface="Plus Jakarta Sans" panose="020B060403050404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C1BFFF"/>
              </a:solidFill>
              <a:effectLst/>
              <a:uLnTx/>
              <a:uFillTx/>
              <a:latin typeface="Plus Jakarta Sans" panose="020B0604030504040204"/>
              <a:ea typeface="+mn-ea"/>
              <a:cs typeface="+mn-cs"/>
            </a:endParaRPr>
          </a:p>
        </p:txBody>
      </p:sp>
      <p:pic>
        <p:nvPicPr>
          <p:cNvPr id="1026" name="Picture 2">
            <a:extLst>
              <a:ext uri="{FF2B5EF4-FFF2-40B4-BE49-F238E27FC236}">
                <a16:creationId xmlns:a16="http://schemas.microsoft.com/office/drawing/2014/main" id="{A124390C-5383-F44F-5CE1-CB056EF20E2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53384" y="273600"/>
            <a:ext cx="8491855" cy="6234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188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D004D"/>
        </a:solidFill>
        <a:effectLst/>
      </p:bgPr>
    </p:bg>
    <p:spTree>
      <p:nvGrpSpPr>
        <p:cNvPr id="1" name="">
          <a:extLst>
            <a:ext uri="{FF2B5EF4-FFF2-40B4-BE49-F238E27FC236}">
              <a16:creationId xmlns:a16="http://schemas.microsoft.com/office/drawing/2014/main" id="{8C840EF6-2879-A6C2-8541-82EBD2BA53E4}"/>
            </a:ext>
          </a:extLst>
        </p:cNvPr>
        <p:cNvGrpSpPr/>
        <p:nvPr/>
      </p:nvGrpSpPr>
      <p:grpSpPr>
        <a:xfrm>
          <a:off x="0" y="0"/>
          <a:ext cx="0" cy="0"/>
          <a:chOff x="0" y="0"/>
          <a:chExt cx="0" cy="0"/>
        </a:xfrm>
      </p:grpSpPr>
      <p:sp>
        <p:nvSpPr>
          <p:cNvPr id="21" name="Section">
            <a:extLst>
              <a:ext uri="{FF2B5EF4-FFF2-40B4-BE49-F238E27FC236}">
                <a16:creationId xmlns:a16="http://schemas.microsoft.com/office/drawing/2014/main" id="{073F133D-5B13-C834-9169-5967DC9DEF3D}"/>
              </a:ext>
            </a:extLst>
          </p:cNvPr>
          <p:cNvSpPr txBox="1">
            <a:spLocks/>
          </p:cNvSpPr>
          <p:nvPr/>
        </p:nvSpPr>
        <p:spPr bwMode="white">
          <a:xfrm>
            <a:off x="550164" y="0"/>
            <a:ext cx="3607200" cy="547200"/>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lang="en-US" sz="1000" kern="1200" cap="all" baseline="0" dirty="0">
                <a:solidFill>
                  <a:srgbClr val="C1BFFF"/>
                </a:solidFill>
                <a:latin typeface="+mn-lt"/>
                <a:ea typeface="+mn-ea"/>
                <a:cs typeface="+mn-cs"/>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kumimoji="0" lang="en-GB" sz="1000" b="0" i="0" u="none" strike="noStrike" kern="1200" cap="all" spc="0" normalizeH="0" baseline="0" noProof="0">
                <a:ln>
                  <a:noFill/>
                </a:ln>
                <a:solidFill>
                  <a:srgbClr val="C1BFFF"/>
                </a:solidFill>
                <a:effectLst/>
                <a:uLnTx/>
                <a:uFillTx/>
                <a:latin typeface="Plus Jakarta Sans" panose="020B0604030504040204"/>
                <a:ea typeface="+mn-ea"/>
                <a:cs typeface="+mn-cs"/>
              </a:rPr>
              <a:t>Section title</a:t>
            </a:r>
          </a:p>
        </p:txBody>
      </p:sp>
      <p:sp>
        <p:nvSpPr>
          <p:cNvPr id="22" name="Title">
            <a:extLst>
              <a:ext uri="{FF2B5EF4-FFF2-40B4-BE49-F238E27FC236}">
                <a16:creationId xmlns:a16="http://schemas.microsoft.com/office/drawing/2014/main" id="{3EC55180-0CEE-9D1C-E32C-E5D28F847C50}"/>
              </a:ext>
            </a:extLst>
          </p:cNvPr>
          <p:cNvSpPr txBox="1">
            <a:spLocks/>
          </p:cNvSpPr>
          <p:nvPr/>
        </p:nvSpPr>
        <p:spPr bwMode="ltGray">
          <a:xfrm>
            <a:off x="550164" y="552450"/>
            <a:ext cx="11091672" cy="81915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Plus Jakarta Sans SemiBold" panose="020B0609020204030204"/>
                <a:ea typeface="+mj-ea"/>
                <a:cs typeface="+mj-cs"/>
              </a:rPr>
              <a:t>How to Claim Your Badges</a:t>
            </a:r>
          </a:p>
        </p:txBody>
      </p:sp>
      <p:sp>
        <p:nvSpPr>
          <p:cNvPr id="23" name="Rounded Rectangle 1">
            <a:extLst>
              <a:ext uri="{FF2B5EF4-FFF2-40B4-BE49-F238E27FC236}">
                <a16:creationId xmlns:a16="http://schemas.microsoft.com/office/drawing/2014/main" id="{C2D369F1-149D-3FE0-D799-8A3A089829CA}"/>
              </a:ext>
              <a:ext uri="{C183D7F6-B498-43B3-948B-1728B52AA6E4}">
                <adec:decorative xmlns:adec="http://schemas.microsoft.com/office/drawing/2017/decorative" val="1"/>
              </a:ext>
            </a:extLst>
          </p:cNvPr>
          <p:cNvSpPr/>
          <p:nvPr/>
        </p:nvSpPr>
        <p:spPr bwMode="ltGray">
          <a:xfrm>
            <a:off x="550163" y="1644648"/>
            <a:ext cx="10064291" cy="4391757"/>
          </a:xfrm>
          <a:prstGeom prst="roundRect">
            <a:avLst>
              <a:gd name="adj" fmla="val 4887"/>
            </a:avLst>
          </a:prstGeom>
          <a:noFill/>
          <a:ln w="9525" cap="flat" cmpd="sng" algn="ctr">
            <a:solidFill>
              <a:srgbClr val="56E2E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Plus Jakarta Sans Medium" panose="020B0604030504040204"/>
              <a:ea typeface="+mn-ea"/>
              <a:cs typeface="+mn-cs"/>
            </a:endParaRPr>
          </a:p>
        </p:txBody>
      </p:sp>
      <p:sp>
        <p:nvSpPr>
          <p:cNvPr id="25" name="Description 1">
            <a:extLst>
              <a:ext uri="{FF2B5EF4-FFF2-40B4-BE49-F238E27FC236}">
                <a16:creationId xmlns:a16="http://schemas.microsoft.com/office/drawing/2014/main" id="{AA8F8971-1624-FC82-867F-B221E048C448}"/>
              </a:ext>
            </a:extLst>
          </p:cNvPr>
          <p:cNvSpPr txBox="1">
            <a:spLocks/>
          </p:cNvSpPr>
          <p:nvPr/>
        </p:nvSpPr>
        <p:spPr bwMode="white">
          <a:xfrm>
            <a:off x="902129" y="2037693"/>
            <a:ext cx="4819048" cy="626067"/>
          </a:xfrm>
          <a:prstGeom prst="rect">
            <a:avLst/>
          </a:prstGeom>
          <a:noFill/>
        </p:spPr>
        <p:txBody>
          <a:bodyPr vert="horz" lIns="0" tIns="0" rIns="0" bIns="0" rtlCol="0" anchor="t" anchorCtr="0">
            <a:noAutofit/>
          </a:bodyP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sz="1600" b="0" kern="1200">
                <a:solidFill>
                  <a:schemeClr val="tx1"/>
                </a:solidFill>
                <a:latin typeface="+mj-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kumimoji="0" lang="en-US" sz="3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Plus Jakarta Sans SemiBold" panose="020B0609020204030204"/>
                <a:ea typeface="+mn-ea"/>
                <a:cs typeface="+mn-cs"/>
              </a:rPr>
              <a:t>Microsoft Badge:</a:t>
            </a:r>
          </a:p>
        </p:txBody>
      </p:sp>
      <p:sp>
        <p:nvSpPr>
          <p:cNvPr id="26" name="Text 1">
            <a:extLst>
              <a:ext uri="{FF2B5EF4-FFF2-40B4-BE49-F238E27FC236}">
                <a16:creationId xmlns:a16="http://schemas.microsoft.com/office/drawing/2014/main" id="{22C255ED-8407-911A-2DF1-73181E95F51C}"/>
              </a:ext>
            </a:extLst>
          </p:cNvPr>
          <p:cNvSpPr txBox="1">
            <a:spLocks/>
          </p:cNvSpPr>
          <p:nvPr/>
        </p:nvSpPr>
        <p:spPr bwMode="white">
          <a:xfrm>
            <a:off x="1334528" y="2936808"/>
            <a:ext cx="8773297" cy="626067"/>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1"/>
                </a:solidFill>
                <a:latin typeface="+mn-lt"/>
                <a:ea typeface="+mn-ea"/>
                <a:cs typeface="Plus Jakarta Sans Medium" pitchFamily="2" charset="0"/>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0"/>
              </a:spcBef>
              <a:spcAft>
                <a:spcPts val="1800"/>
              </a:spcAft>
              <a:buClrTx/>
              <a:buSzTx/>
              <a:buFont typeface="Wingdings" panose="05000000000000000000" pitchFamily="2" charset="2"/>
              <a:buChar char="q"/>
              <a:tabLst/>
              <a:defRPr/>
            </a:pPr>
            <a:r>
              <a:rPr kumimoji="0" lang="en-US" sz="2800" b="0" i="0" u="none" strike="noStrike" kern="1200" cap="none" spc="0" normalizeH="0" baseline="0" noProof="0" dirty="0">
                <a:ln>
                  <a:noFill/>
                </a:ln>
                <a:solidFill>
                  <a:srgbClr val="FFFFFF"/>
                </a:solidFill>
                <a:effectLst/>
                <a:uLnTx/>
                <a:uFillTx/>
                <a:latin typeface="Plus Jakarta Sans" panose="020B0604030504040204"/>
                <a:ea typeface="+mn-ea"/>
                <a:cs typeface="Plus Jakarta Sans Medium" pitchFamily="2" charset="0"/>
              </a:rPr>
              <a:t>URL: </a:t>
            </a:r>
          </a:p>
        </p:txBody>
      </p:sp>
      <p:sp>
        <p:nvSpPr>
          <p:cNvPr id="35" name="Footer">
            <a:extLst>
              <a:ext uri="{FF2B5EF4-FFF2-40B4-BE49-F238E27FC236}">
                <a16:creationId xmlns:a16="http://schemas.microsoft.com/office/drawing/2014/main" id="{D5374415-CF93-B305-78F8-1C3CE6F650CF}"/>
              </a:ext>
            </a:extLst>
          </p:cNvPr>
          <p:cNvSpPr txBox="1">
            <a:spLocks/>
          </p:cNvSpPr>
          <p:nvPr/>
        </p:nvSpPr>
        <p:spPr bwMode="ltGray">
          <a:xfrm>
            <a:off x="550164" y="6439710"/>
            <a:ext cx="3605276" cy="418289"/>
          </a:xfrm>
          <a:prstGeom prst="rect">
            <a:avLst/>
          </a:prstGeom>
        </p:spPr>
        <p:txBody>
          <a:bodyPr vert="horz" lIns="0" tIns="0" rIns="0" bIns="0" rtlCol="0" anchor="ctr">
            <a:noAutofit/>
          </a:bodyPr>
          <a:lstStyle>
            <a:defPPr>
              <a:defRPr lang="en-US"/>
            </a:defPPr>
            <a:lvl1pPr marL="0" algn="l" defTabSz="914400" rtl="0" eaLnBrk="1" latinLnBrk="0" hangingPunct="1">
              <a:defRPr sz="800" kern="1200">
                <a:solidFill>
                  <a:srgbClr val="C1B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C1BFFF"/>
                </a:solidFill>
                <a:effectLst/>
                <a:uLnTx/>
                <a:uFillTx/>
                <a:latin typeface="Plus Jakarta Sans" panose="020B0604030504040204"/>
                <a:ea typeface="+mn-ea"/>
                <a:cs typeface="+mn-cs"/>
              </a:rPr>
              <a:t>Copyright 2025 Pearson. All rights reserved.</a:t>
            </a:r>
          </a:p>
        </p:txBody>
      </p:sp>
      <p:sp>
        <p:nvSpPr>
          <p:cNvPr id="2" name="Description 1">
            <a:extLst>
              <a:ext uri="{FF2B5EF4-FFF2-40B4-BE49-F238E27FC236}">
                <a16:creationId xmlns:a16="http://schemas.microsoft.com/office/drawing/2014/main" id="{4FF5E783-0787-00AB-859A-D5EEA420266F}"/>
              </a:ext>
            </a:extLst>
          </p:cNvPr>
          <p:cNvSpPr txBox="1">
            <a:spLocks/>
          </p:cNvSpPr>
          <p:nvPr/>
        </p:nvSpPr>
        <p:spPr bwMode="white">
          <a:xfrm>
            <a:off x="902129" y="4001203"/>
            <a:ext cx="4819048" cy="626067"/>
          </a:xfrm>
          <a:prstGeom prst="rect">
            <a:avLst/>
          </a:prstGeom>
          <a:noFill/>
        </p:spPr>
        <p:txBody>
          <a:bodyPr vert="horz" lIns="0" tIns="0" rIns="0" bIns="0" rtlCol="0" anchor="t" anchorCtr="0">
            <a:noAutofit/>
          </a:bodyP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sz="1600" b="0" kern="1200">
                <a:solidFill>
                  <a:schemeClr val="tx1"/>
                </a:solidFill>
                <a:latin typeface="+mj-lt"/>
                <a:ea typeface="+mn-ea"/>
                <a:cs typeface="+mn-cs"/>
              </a:defRPr>
            </a:lvl1pPr>
            <a:lvl2pPr marL="457200" indent="0" algn="l" defTabSz="914400" rtl="0" eaLnBrk="1" latinLnBrk="0" hangingPunct="1">
              <a:lnSpc>
                <a:spcPct val="100000"/>
              </a:lnSpc>
              <a:spcBef>
                <a:spcPts val="0"/>
              </a:spcBef>
              <a:spcAft>
                <a:spcPts val="600"/>
              </a:spcAft>
              <a:buFont typeface="Plus Jakarta Sans"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0"/>
              </a:spcBef>
              <a:spcAft>
                <a:spcPts val="600"/>
              </a:spcAft>
              <a:buFont typeface="Plus Jakarta Sans"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0"/>
              </a:spcBef>
              <a:spcAft>
                <a:spcPts val="600"/>
              </a:spcAft>
              <a:buFont typeface="Plus Jakarta Sans"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0"/>
              </a:spcBef>
              <a:spcAft>
                <a:spcPts val="600"/>
              </a:spcAft>
              <a:buFont typeface="Plus Jakarta Sans"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Plus Jakarta Sans"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Plus Jakarta Sans" panose="020B0604020202020204" pitchFamily="34" charset="0"/>
              <a:buNone/>
              <a:tabLst/>
              <a:defRPr/>
            </a:pPr>
            <a:r>
              <a:rPr kumimoji="0" lang="en-US" sz="3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Plus Jakarta Sans SemiBold" panose="020B0609020204030204"/>
                <a:ea typeface="+mn-ea"/>
                <a:cs typeface="+mn-cs"/>
              </a:rPr>
              <a:t>Pearson Badge:</a:t>
            </a:r>
          </a:p>
        </p:txBody>
      </p:sp>
      <p:sp>
        <p:nvSpPr>
          <p:cNvPr id="3" name="Text 1">
            <a:extLst>
              <a:ext uri="{FF2B5EF4-FFF2-40B4-BE49-F238E27FC236}">
                <a16:creationId xmlns:a16="http://schemas.microsoft.com/office/drawing/2014/main" id="{AE78C6D0-1592-63E1-F52A-DC993F3F4972}"/>
              </a:ext>
            </a:extLst>
          </p:cNvPr>
          <p:cNvSpPr txBox="1">
            <a:spLocks/>
          </p:cNvSpPr>
          <p:nvPr/>
        </p:nvSpPr>
        <p:spPr bwMode="white">
          <a:xfrm>
            <a:off x="1334528" y="4900318"/>
            <a:ext cx="8773297" cy="626067"/>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Plus Jakarta Sans" panose="020B0604020202020204" pitchFamily="34" charset="0"/>
              <a:buNone/>
              <a:defRPr sz="1200" kern="1200">
                <a:solidFill>
                  <a:schemeClr val="tx1"/>
                </a:solidFill>
                <a:latin typeface="+mn-lt"/>
                <a:ea typeface="+mn-ea"/>
                <a:cs typeface="Plus Jakarta Sans Medium" pitchFamily="2" charset="0"/>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tx1"/>
                </a:solidFill>
                <a:latin typeface="+mn-lt"/>
                <a:ea typeface="+mn-ea"/>
                <a:cs typeface="Plus Jakarta Sans Medium" pitchFamily="2" charset="0"/>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0"/>
              </a:spcBef>
              <a:spcAft>
                <a:spcPts val="1800"/>
              </a:spcAft>
              <a:buClrTx/>
              <a:buSzTx/>
              <a:buFont typeface="Wingdings" panose="05000000000000000000" pitchFamily="2" charset="2"/>
              <a:buChar char="q"/>
              <a:tabLst/>
              <a:defRPr/>
            </a:pPr>
            <a:r>
              <a:rPr kumimoji="0" lang="en-US" sz="2800" b="0" i="0" u="none" strike="noStrike" kern="1200" cap="none" spc="0" normalizeH="0" baseline="0" noProof="0" dirty="0">
                <a:ln>
                  <a:noFill/>
                </a:ln>
                <a:solidFill>
                  <a:srgbClr val="FFFFFF"/>
                </a:solidFill>
                <a:effectLst/>
                <a:uLnTx/>
                <a:uFillTx/>
                <a:latin typeface="Plus Jakarta Sans" panose="020B0604030504040204"/>
                <a:ea typeface="+mn-ea"/>
                <a:cs typeface="Plus Jakarta Sans Medium" pitchFamily="2" charset="0"/>
              </a:rPr>
              <a:t>URL: </a:t>
            </a:r>
          </a:p>
        </p:txBody>
      </p:sp>
    </p:spTree>
    <p:extLst>
      <p:ext uri="{BB962C8B-B14F-4D97-AF65-F5344CB8AC3E}">
        <p14:creationId xmlns:p14="http://schemas.microsoft.com/office/powerpoint/2010/main" val="4220853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11649E6-57FE-E03C-DDA6-8E4A624213DA}"/>
              </a:ext>
            </a:extLst>
          </p:cNvPr>
          <p:cNvSpPr>
            <a:spLocks noGrp="1"/>
          </p:cNvSpPr>
          <p:nvPr>
            <p:ph type="body" sz="quarter" idx="27"/>
          </p:nvPr>
        </p:nvSpPr>
        <p:spPr>
          <a:xfrm>
            <a:off x="550163" y="547619"/>
            <a:ext cx="4083621" cy="547200"/>
          </a:xfrm>
        </p:spPr>
        <p:txBody>
          <a:bodyPr/>
          <a:lstStyle/>
          <a:p>
            <a:r>
              <a:rPr lang="en-US" sz="3200" b="1" cap="none" dirty="0">
                <a:solidFill>
                  <a:schemeClr val="tx2"/>
                </a:solidFill>
              </a:rPr>
              <a:t>Meet Your Presenter</a:t>
            </a:r>
          </a:p>
        </p:txBody>
      </p:sp>
      <p:sp>
        <p:nvSpPr>
          <p:cNvPr id="7" name="Title 6">
            <a:extLst>
              <a:ext uri="{FF2B5EF4-FFF2-40B4-BE49-F238E27FC236}">
                <a16:creationId xmlns:a16="http://schemas.microsoft.com/office/drawing/2014/main" id="{C6E2A0B5-51C1-6FD4-E06D-DCEFF9AF28DA}"/>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97ED90D5-5816-7314-983E-096C30E946D9}"/>
              </a:ext>
            </a:extLst>
          </p:cNvPr>
          <p:cNvSpPr>
            <a:spLocks noGrp="1"/>
          </p:cNvSpPr>
          <p:nvPr>
            <p:ph type="body" sz="quarter" idx="28"/>
          </p:nvPr>
        </p:nvSpPr>
        <p:spPr>
          <a:xfrm>
            <a:off x="5425748" y="1666667"/>
            <a:ext cx="6115463" cy="4096512"/>
          </a:xfrm>
        </p:spPr>
        <p:txBody>
          <a:bodyPr/>
          <a:lstStyle/>
          <a:p>
            <a:pPr>
              <a:spcAft>
                <a:spcPts val="1800"/>
              </a:spcAft>
            </a:pPr>
            <a:r>
              <a:rPr lang="en-US" sz="2400" dirty="0"/>
              <a:t>Khalaf Haddad</a:t>
            </a:r>
          </a:p>
          <a:p>
            <a:pPr>
              <a:spcAft>
                <a:spcPts val="1800"/>
              </a:spcAft>
            </a:pPr>
            <a:r>
              <a:rPr lang="en-US" sz="2400" b="0" dirty="0"/>
              <a:t>Principal, Imua Learning</a:t>
            </a:r>
          </a:p>
          <a:p>
            <a:pPr marL="342900" indent="-342900">
              <a:spcAft>
                <a:spcPts val="1800"/>
              </a:spcAft>
              <a:buFont typeface="Arial" panose="020B0604020202020204" pitchFamily="34" charset="0"/>
              <a:buChar char="•"/>
            </a:pPr>
            <a:r>
              <a:rPr lang="en-US" sz="2000" b="0" dirty="0"/>
              <a:t>Over three decades of Technical Training, Leadership and Professional Development Experience</a:t>
            </a:r>
          </a:p>
          <a:p>
            <a:pPr marL="342900" indent="-342900">
              <a:spcAft>
                <a:spcPts val="1800"/>
              </a:spcAft>
              <a:buFont typeface="Arial" panose="020B0604020202020204" pitchFamily="34" charset="0"/>
              <a:buChar char="•"/>
            </a:pPr>
            <a:r>
              <a:rPr lang="en-US" sz="2000" b="0" dirty="0"/>
              <a:t>Published Author</a:t>
            </a:r>
          </a:p>
          <a:p>
            <a:pPr marL="342900" indent="-342900">
              <a:spcAft>
                <a:spcPts val="1800"/>
              </a:spcAft>
              <a:buFont typeface="Arial" panose="020B0604020202020204" pitchFamily="34" charset="0"/>
              <a:buChar char="•"/>
            </a:pPr>
            <a:r>
              <a:rPr lang="en-US" sz="2000" b="0" dirty="0"/>
              <a:t>Interests: History, General Aviation, Distance Running</a:t>
            </a:r>
          </a:p>
          <a:p>
            <a:pPr marL="342900" indent="-342900">
              <a:spcAft>
                <a:spcPts val="1800"/>
              </a:spcAft>
              <a:buFont typeface="Arial" panose="020B0604020202020204" pitchFamily="34" charset="0"/>
              <a:buChar char="•"/>
            </a:pPr>
            <a:r>
              <a:rPr lang="en-US" sz="2000" b="0" dirty="0"/>
              <a:t>Fun Fact: Khalaf and his wife are enjoying their first grandchild born in April 2024!</a:t>
            </a:r>
            <a:endParaRPr lang="en-US" sz="2400" b="0" dirty="0"/>
          </a:p>
        </p:txBody>
      </p:sp>
      <p:pic>
        <p:nvPicPr>
          <p:cNvPr id="10" name="Picture 9">
            <a:extLst>
              <a:ext uri="{FF2B5EF4-FFF2-40B4-BE49-F238E27FC236}">
                <a16:creationId xmlns:a16="http://schemas.microsoft.com/office/drawing/2014/main" id="{A8176248-D613-FE45-8C5C-3A5507C123E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816205" y="1666667"/>
            <a:ext cx="3941064" cy="4096512"/>
          </a:xfrm>
          <a:prstGeom prst="rect">
            <a:avLst/>
          </a:prstGeom>
        </p:spPr>
      </p:pic>
    </p:spTree>
    <p:extLst>
      <p:ext uri="{BB962C8B-B14F-4D97-AF65-F5344CB8AC3E}">
        <p14:creationId xmlns:p14="http://schemas.microsoft.com/office/powerpoint/2010/main" val="2551618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4704DFA-66F3-DC11-E540-CF75CB5E4D30}"/>
              </a:ext>
            </a:extLst>
          </p:cNvPr>
          <p:cNvSpPr>
            <a:spLocks noGrp="1"/>
          </p:cNvSpPr>
          <p:nvPr>
            <p:ph type="body" sz="quarter" idx="28"/>
          </p:nvPr>
        </p:nvSpPr>
        <p:spPr>
          <a:xfrm>
            <a:off x="551498" y="1830649"/>
            <a:ext cx="11091862" cy="2060575"/>
          </a:xfrm>
        </p:spPr>
        <p:txBody>
          <a:bodyPr/>
          <a:lstStyle/>
          <a:p>
            <a:r>
              <a:rPr lang="en-US" dirty="0"/>
              <a:t>Thank You!</a:t>
            </a:r>
          </a:p>
        </p:txBody>
      </p:sp>
      <p:sp>
        <p:nvSpPr>
          <p:cNvPr id="5" name="Footer Placeholder 4">
            <a:extLst>
              <a:ext uri="{FF2B5EF4-FFF2-40B4-BE49-F238E27FC236}">
                <a16:creationId xmlns:a16="http://schemas.microsoft.com/office/drawing/2014/main" id="{44AE3D65-48DC-6D2C-D78C-79AE1F18A900}"/>
              </a:ext>
            </a:extLst>
          </p:cNvPr>
          <p:cNvSpPr>
            <a:spLocks noGrp="1" noRot="1" noMove="1" noResize="1" noEditPoints="1" noAdjustHandles="1" noChangeArrowheads="1" noChangeShapeType="1"/>
          </p:cNvSpPr>
          <p:nvPr>
            <p:ph type="ftr" sz="quarter" idx="11"/>
          </p:nvPr>
        </p:nvSpPr>
        <p:spPr/>
        <p:txBody>
          <a:bodyPr/>
          <a:lstStyle/>
          <a:p>
            <a:r>
              <a:rPr lang="en-US" noProof="0" dirty="0"/>
              <a:t>Copyright 2025 Pearson. All rights reserved.</a:t>
            </a:r>
          </a:p>
        </p:txBody>
      </p:sp>
      <p:sp>
        <p:nvSpPr>
          <p:cNvPr id="6" name="Slide Number Placeholder 5">
            <a:extLst>
              <a:ext uri="{FF2B5EF4-FFF2-40B4-BE49-F238E27FC236}">
                <a16:creationId xmlns:a16="http://schemas.microsoft.com/office/drawing/2014/main" id="{C423DE68-164A-76D5-E3F0-334D1A83FDE9}"/>
              </a:ext>
            </a:extLst>
          </p:cNvPr>
          <p:cNvSpPr>
            <a:spLocks noGrp="1" noRot="1" noMove="1" noResize="1" noEditPoints="1" noAdjustHandles="1" noChangeArrowheads="1" noChangeShapeType="1"/>
          </p:cNvSpPr>
          <p:nvPr>
            <p:ph type="sldNum" sz="quarter" idx="12"/>
          </p:nvPr>
        </p:nvSpPr>
        <p:spPr/>
        <p:txBody>
          <a:bodyPr/>
          <a:lstStyle/>
          <a:p>
            <a:fld id="{27BB625B-AB5A-C845-B50B-ED205C3DDF7A}" type="slidenum">
              <a:rPr lang="en-US" noProof="0" smtClean="0"/>
              <a:pPr/>
              <a:t>20</a:t>
            </a:fld>
            <a:endParaRPr lang="en-US" noProof="0"/>
          </a:p>
        </p:txBody>
      </p:sp>
    </p:spTree>
    <p:extLst>
      <p:ext uri="{BB962C8B-B14F-4D97-AF65-F5344CB8AC3E}">
        <p14:creationId xmlns:p14="http://schemas.microsoft.com/office/powerpoint/2010/main" val="3831105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EE776-B330-AB85-61F8-DFC72BBB1F2F}"/>
              </a:ext>
            </a:extLst>
          </p:cNvPr>
          <p:cNvSpPr>
            <a:spLocks noGrp="1"/>
          </p:cNvSpPr>
          <p:nvPr>
            <p:ph type="title"/>
          </p:nvPr>
        </p:nvSpPr>
        <p:spPr/>
        <p:txBody>
          <a:bodyPr/>
          <a:lstStyle/>
          <a:p>
            <a:r>
              <a:rPr lang="en-US" sz="6000" dirty="0"/>
              <a:t>Pearson’s </a:t>
            </a:r>
            <a:br>
              <a:rPr lang="en-US" dirty="0"/>
            </a:br>
            <a:r>
              <a:rPr lang="en-US" dirty="0"/>
              <a:t>Copilot Training</a:t>
            </a:r>
          </a:p>
        </p:txBody>
      </p:sp>
      <p:sp>
        <p:nvSpPr>
          <p:cNvPr id="3" name="Text Placeholder 2">
            <a:extLst>
              <a:ext uri="{FF2B5EF4-FFF2-40B4-BE49-F238E27FC236}">
                <a16:creationId xmlns:a16="http://schemas.microsoft.com/office/drawing/2014/main" id="{E719D91D-7CC0-2AA3-0254-18A97D197B17}"/>
              </a:ext>
            </a:extLst>
          </p:cNvPr>
          <p:cNvSpPr>
            <a:spLocks noGrp="1"/>
          </p:cNvSpPr>
          <p:nvPr>
            <p:ph type="body" idx="1"/>
          </p:nvPr>
        </p:nvSpPr>
        <p:spPr/>
        <p:txBody>
          <a:bodyPr/>
          <a:lstStyle/>
          <a:p>
            <a:r>
              <a:rPr lang="en-US" dirty="0"/>
              <a:t>Connecting the dots across Pearson’s AI Strategy</a:t>
            </a:r>
          </a:p>
        </p:txBody>
      </p:sp>
      <p:sp>
        <p:nvSpPr>
          <p:cNvPr id="4" name="Footer Placeholder 3">
            <a:extLst>
              <a:ext uri="{FF2B5EF4-FFF2-40B4-BE49-F238E27FC236}">
                <a16:creationId xmlns:a16="http://schemas.microsoft.com/office/drawing/2014/main" id="{4FC601A0-C104-FF8D-9D36-0F9072F326A1}"/>
              </a:ext>
            </a:extLst>
          </p:cNvPr>
          <p:cNvSpPr>
            <a:spLocks noGrp="1"/>
          </p:cNvSpPr>
          <p:nvPr>
            <p:ph type="ftr" sz="quarter" idx="11"/>
          </p:nvPr>
        </p:nvSpPr>
        <p:spPr/>
        <p:txBody>
          <a:bodyPr/>
          <a:lstStyle/>
          <a:p>
            <a:r>
              <a:rPr lang="en-US" noProof="0"/>
              <a:t>Copyright 2025 Pearson. All rights reserved.</a:t>
            </a:r>
          </a:p>
        </p:txBody>
      </p:sp>
      <p:sp>
        <p:nvSpPr>
          <p:cNvPr id="5" name="Slide Number Placeholder 4">
            <a:extLst>
              <a:ext uri="{FF2B5EF4-FFF2-40B4-BE49-F238E27FC236}">
                <a16:creationId xmlns:a16="http://schemas.microsoft.com/office/drawing/2014/main" id="{9F840880-1AD1-F09F-A7F2-E0A469DDBAB9}"/>
              </a:ext>
            </a:extLst>
          </p:cNvPr>
          <p:cNvSpPr>
            <a:spLocks noGrp="1"/>
          </p:cNvSpPr>
          <p:nvPr>
            <p:ph type="sldNum" sz="quarter" idx="12"/>
          </p:nvPr>
        </p:nvSpPr>
        <p:spPr/>
        <p:txBody>
          <a:bodyPr/>
          <a:lstStyle/>
          <a:p>
            <a:fld id="{27BB625B-AB5A-C845-B50B-ED205C3DDF7A}" type="slidenum">
              <a:rPr lang="en-US" noProof="0" smtClean="0"/>
              <a:pPr/>
              <a:t>3</a:t>
            </a:fld>
            <a:endParaRPr lang="en-US" noProof="0"/>
          </a:p>
        </p:txBody>
      </p:sp>
    </p:spTree>
    <p:extLst>
      <p:ext uri="{BB962C8B-B14F-4D97-AF65-F5344CB8AC3E}">
        <p14:creationId xmlns:p14="http://schemas.microsoft.com/office/powerpoint/2010/main" val="389629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E99486-3762-5093-590E-A3F9E8B2076E}"/>
              </a:ext>
            </a:extLst>
          </p:cNvPr>
          <p:cNvSpPr>
            <a:spLocks noGrp="1"/>
          </p:cNvSpPr>
          <p:nvPr>
            <p:ph type="body" sz="quarter" idx="27"/>
          </p:nvPr>
        </p:nvSpPr>
        <p:spPr/>
        <p:txBody>
          <a:bodyPr/>
          <a:lstStyle/>
          <a:p>
            <a:endParaRPr lang="en-US"/>
          </a:p>
        </p:txBody>
      </p:sp>
      <p:sp>
        <p:nvSpPr>
          <p:cNvPr id="3" name="Title 2">
            <a:extLst>
              <a:ext uri="{FF2B5EF4-FFF2-40B4-BE49-F238E27FC236}">
                <a16:creationId xmlns:a16="http://schemas.microsoft.com/office/drawing/2014/main" id="{1C714CE7-5F5F-415A-26E0-EE271969CA9B}"/>
              </a:ext>
            </a:extLst>
          </p:cNvPr>
          <p:cNvSpPr>
            <a:spLocks noGrp="1"/>
          </p:cNvSpPr>
          <p:nvPr>
            <p:ph type="title"/>
          </p:nvPr>
        </p:nvSpPr>
        <p:spPr/>
        <p:txBody>
          <a:bodyPr/>
          <a:lstStyle/>
          <a:p>
            <a:r>
              <a:rPr lang="en-US" dirty="0"/>
              <a:t>Phase 2 – Application Training</a:t>
            </a:r>
          </a:p>
        </p:txBody>
      </p:sp>
      <p:sp>
        <p:nvSpPr>
          <p:cNvPr id="4" name="Text Placeholder 3">
            <a:extLst>
              <a:ext uri="{FF2B5EF4-FFF2-40B4-BE49-F238E27FC236}">
                <a16:creationId xmlns:a16="http://schemas.microsoft.com/office/drawing/2014/main" id="{7E971A40-C5F2-DA56-D0C9-0C554386A75B}"/>
              </a:ext>
            </a:extLst>
          </p:cNvPr>
          <p:cNvSpPr>
            <a:spLocks noGrp="1"/>
          </p:cNvSpPr>
          <p:nvPr>
            <p:ph type="body" idx="1"/>
          </p:nvPr>
        </p:nvSpPr>
        <p:spPr/>
        <p:txBody>
          <a:bodyPr/>
          <a:lstStyle/>
          <a:p>
            <a:r>
              <a:rPr lang="en-US" dirty="0"/>
              <a:t>Lesson 1: Writing Prompts for Copilot</a:t>
            </a:r>
          </a:p>
        </p:txBody>
      </p:sp>
      <p:sp>
        <p:nvSpPr>
          <p:cNvPr id="5" name="Text Placeholder 4">
            <a:extLst>
              <a:ext uri="{FF2B5EF4-FFF2-40B4-BE49-F238E27FC236}">
                <a16:creationId xmlns:a16="http://schemas.microsoft.com/office/drawing/2014/main" id="{29292032-0298-C29F-77CB-2C2C0506C602}"/>
              </a:ext>
            </a:extLst>
          </p:cNvPr>
          <p:cNvSpPr>
            <a:spLocks noGrp="1"/>
          </p:cNvSpPr>
          <p:nvPr>
            <p:ph type="body" sz="quarter" idx="15"/>
          </p:nvPr>
        </p:nvSpPr>
        <p:spPr/>
        <p:txBody>
          <a:bodyPr/>
          <a:lstStyle/>
          <a:p>
            <a:r>
              <a:rPr lang="en-US" dirty="0"/>
              <a:t>Discover the art of creating effective prompts for Copilot.</a:t>
            </a:r>
          </a:p>
        </p:txBody>
      </p:sp>
      <p:sp>
        <p:nvSpPr>
          <p:cNvPr id="6" name="Text Placeholder 5">
            <a:extLst>
              <a:ext uri="{FF2B5EF4-FFF2-40B4-BE49-F238E27FC236}">
                <a16:creationId xmlns:a16="http://schemas.microsoft.com/office/drawing/2014/main" id="{8E247E75-A537-AF74-B192-30D225F34086}"/>
              </a:ext>
            </a:extLst>
          </p:cNvPr>
          <p:cNvSpPr>
            <a:spLocks noGrp="1"/>
          </p:cNvSpPr>
          <p:nvPr>
            <p:ph type="body" idx="17"/>
          </p:nvPr>
        </p:nvSpPr>
        <p:spPr>
          <a:xfrm>
            <a:off x="3671370" y="2214882"/>
            <a:ext cx="2206916" cy="493487"/>
          </a:xfrm>
        </p:spPr>
        <p:txBody>
          <a:bodyPr/>
          <a:lstStyle/>
          <a:p>
            <a:r>
              <a:rPr lang="en-US" dirty="0"/>
              <a:t>Lesson 2: Copilot in Outlook and Teams</a:t>
            </a:r>
          </a:p>
        </p:txBody>
      </p:sp>
      <p:sp>
        <p:nvSpPr>
          <p:cNvPr id="7" name="Text Placeholder 6">
            <a:extLst>
              <a:ext uri="{FF2B5EF4-FFF2-40B4-BE49-F238E27FC236}">
                <a16:creationId xmlns:a16="http://schemas.microsoft.com/office/drawing/2014/main" id="{362F4A50-C578-94A0-195F-44E9EAEB260A}"/>
              </a:ext>
            </a:extLst>
          </p:cNvPr>
          <p:cNvSpPr>
            <a:spLocks noGrp="1"/>
          </p:cNvSpPr>
          <p:nvPr>
            <p:ph type="body" sz="quarter" idx="20"/>
          </p:nvPr>
        </p:nvSpPr>
        <p:spPr/>
        <p:txBody>
          <a:bodyPr/>
          <a:lstStyle/>
          <a:p>
            <a:r>
              <a:rPr lang="en-US" dirty="0"/>
              <a:t>Learn to work with Copilot’s capabilities in Outlook and Teams.</a:t>
            </a:r>
          </a:p>
        </p:txBody>
      </p:sp>
      <p:sp>
        <p:nvSpPr>
          <p:cNvPr id="8" name="Text Placeholder 7">
            <a:extLst>
              <a:ext uri="{FF2B5EF4-FFF2-40B4-BE49-F238E27FC236}">
                <a16:creationId xmlns:a16="http://schemas.microsoft.com/office/drawing/2014/main" id="{1AA1EFC0-B512-8B0E-BACC-AEF9A88126C3}"/>
              </a:ext>
            </a:extLst>
          </p:cNvPr>
          <p:cNvSpPr>
            <a:spLocks noGrp="1"/>
          </p:cNvSpPr>
          <p:nvPr>
            <p:ph type="body" idx="18"/>
          </p:nvPr>
        </p:nvSpPr>
        <p:spPr>
          <a:xfrm>
            <a:off x="6541079" y="2214882"/>
            <a:ext cx="2206916" cy="493487"/>
          </a:xfrm>
        </p:spPr>
        <p:txBody>
          <a:bodyPr/>
          <a:lstStyle/>
          <a:p>
            <a:r>
              <a:rPr lang="en-US" dirty="0"/>
              <a:t>Lesson 3: Copilot in Word and Excel</a:t>
            </a:r>
          </a:p>
        </p:txBody>
      </p:sp>
      <p:sp>
        <p:nvSpPr>
          <p:cNvPr id="9" name="Text Placeholder 8">
            <a:extLst>
              <a:ext uri="{FF2B5EF4-FFF2-40B4-BE49-F238E27FC236}">
                <a16:creationId xmlns:a16="http://schemas.microsoft.com/office/drawing/2014/main" id="{5EE44DCE-151E-AF51-4C4D-8B83656AA823}"/>
              </a:ext>
            </a:extLst>
          </p:cNvPr>
          <p:cNvSpPr>
            <a:spLocks noGrp="1"/>
          </p:cNvSpPr>
          <p:nvPr>
            <p:ph type="body" sz="quarter" idx="21"/>
          </p:nvPr>
        </p:nvSpPr>
        <p:spPr/>
        <p:txBody>
          <a:bodyPr/>
          <a:lstStyle/>
          <a:p>
            <a:r>
              <a:rPr lang="en-US" dirty="0"/>
              <a:t>Learn to work with Copilot’s capabilities in Word and Excel.</a:t>
            </a:r>
          </a:p>
          <a:p>
            <a:endParaRPr lang="en-US" dirty="0"/>
          </a:p>
        </p:txBody>
      </p:sp>
      <p:sp>
        <p:nvSpPr>
          <p:cNvPr id="10" name="Text Placeholder 9">
            <a:extLst>
              <a:ext uri="{FF2B5EF4-FFF2-40B4-BE49-F238E27FC236}">
                <a16:creationId xmlns:a16="http://schemas.microsoft.com/office/drawing/2014/main" id="{9EB4E85E-53D9-8BCB-FB42-357C04235732}"/>
              </a:ext>
            </a:extLst>
          </p:cNvPr>
          <p:cNvSpPr>
            <a:spLocks noGrp="1"/>
          </p:cNvSpPr>
          <p:nvPr>
            <p:ph type="body" idx="19"/>
          </p:nvPr>
        </p:nvSpPr>
        <p:spPr>
          <a:xfrm>
            <a:off x="9410789" y="2214882"/>
            <a:ext cx="2206916" cy="493487"/>
          </a:xfrm>
        </p:spPr>
        <p:txBody>
          <a:bodyPr/>
          <a:lstStyle/>
          <a:p>
            <a:r>
              <a:rPr lang="en-US" dirty="0"/>
              <a:t>Lesson 4:  Copilot in PowerPoint and Edge</a:t>
            </a:r>
          </a:p>
        </p:txBody>
      </p:sp>
      <p:sp>
        <p:nvSpPr>
          <p:cNvPr id="11" name="Text Placeholder 10">
            <a:extLst>
              <a:ext uri="{FF2B5EF4-FFF2-40B4-BE49-F238E27FC236}">
                <a16:creationId xmlns:a16="http://schemas.microsoft.com/office/drawing/2014/main" id="{8B598F33-DC3D-5293-3454-C12656BD1095}"/>
              </a:ext>
            </a:extLst>
          </p:cNvPr>
          <p:cNvSpPr>
            <a:spLocks noGrp="1"/>
          </p:cNvSpPr>
          <p:nvPr>
            <p:ph type="body" sz="quarter" idx="22"/>
          </p:nvPr>
        </p:nvSpPr>
        <p:spPr/>
        <p:txBody>
          <a:bodyPr/>
          <a:lstStyle/>
          <a:p>
            <a:r>
              <a:rPr lang="en-US" dirty="0"/>
              <a:t>Learn to work with Copilot’s capabilities in PowerPoint and the browser.</a:t>
            </a:r>
          </a:p>
          <a:p>
            <a:endParaRPr lang="en-US" dirty="0"/>
          </a:p>
        </p:txBody>
      </p:sp>
      <p:sp>
        <p:nvSpPr>
          <p:cNvPr id="12" name="Footer Placeholder 11">
            <a:extLst>
              <a:ext uri="{FF2B5EF4-FFF2-40B4-BE49-F238E27FC236}">
                <a16:creationId xmlns:a16="http://schemas.microsoft.com/office/drawing/2014/main" id="{C0DB3312-A573-3FBA-E1B8-C9072F424F3C}"/>
              </a:ext>
            </a:extLst>
          </p:cNvPr>
          <p:cNvSpPr>
            <a:spLocks noGrp="1"/>
          </p:cNvSpPr>
          <p:nvPr>
            <p:ph type="ftr" sz="quarter" idx="11"/>
          </p:nvPr>
        </p:nvSpPr>
        <p:spPr/>
        <p:txBody>
          <a:bodyPr/>
          <a:lstStyle/>
          <a:p>
            <a:r>
              <a:rPr lang="en-US" noProof="0"/>
              <a:t>Copyright 2025 Pearson. All rights reserved.</a:t>
            </a:r>
          </a:p>
        </p:txBody>
      </p:sp>
      <p:sp>
        <p:nvSpPr>
          <p:cNvPr id="13" name="Slide Number Placeholder 12">
            <a:extLst>
              <a:ext uri="{FF2B5EF4-FFF2-40B4-BE49-F238E27FC236}">
                <a16:creationId xmlns:a16="http://schemas.microsoft.com/office/drawing/2014/main" id="{224EDC26-3C60-3601-E669-6727649E6942}"/>
              </a:ext>
            </a:extLst>
          </p:cNvPr>
          <p:cNvSpPr>
            <a:spLocks noGrp="1"/>
          </p:cNvSpPr>
          <p:nvPr>
            <p:ph type="sldNum" sz="quarter" idx="12"/>
          </p:nvPr>
        </p:nvSpPr>
        <p:spPr/>
        <p:txBody>
          <a:bodyPr/>
          <a:lstStyle/>
          <a:p>
            <a:fld id="{27BB625B-AB5A-C845-B50B-ED205C3DDF7A}" type="slidenum">
              <a:rPr lang="en-US" noProof="0" smtClean="0"/>
              <a:pPr/>
              <a:t>4</a:t>
            </a:fld>
            <a:endParaRPr lang="en-US" noProof="0"/>
          </a:p>
        </p:txBody>
      </p:sp>
      <p:sp>
        <p:nvSpPr>
          <p:cNvPr id="14" name="Rectangle 13">
            <a:extLst>
              <a:ext uri="{FF2B5EF4-FFF2-40B4-BE49-F238E27FC236}">
                <a16:creationId xmlns:a16="http://schemas.microsoft.com/office/drawing/2014/main" id="{3BE9D8AD-DA9A-694E-FF5C-3935112493B4}"/>
              </a:ext>
            </a:extLst>
          </p:cNvPr>
          <p:cNvSpPr/>
          <p:nvPr/>
        </p:nvSpPr>
        <p:spPr>
          <a:xfrm>
            <a:off x="9067800" y="1828801"/>
            <a:ext cx="2674960" cy="4084320"/>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5770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117DE7-F2A1-306A-C277-6A6EAFEAB8FB}"/>
              </a:ext>
            </a:extLst>
          </p:cNvPr>
          <p:cNvSpPr>
            <a:spLocks noGrp="1"/>
          </p:cNvSpPr>
          <p:nvPr>
            <p:ph type="body" sz="quarter" idx="27"/>
          </p:nvPr>
        </p:nvSpPr>
        <p:spPr/>
        <p:txBody>
          <a:bodyPr/>
          <a:lstStyle/>
          <a:p>
            <a:endParaRPr lang="en-US"/>
          </a:p>
        </p:txBody>
      </p:sp>
      <p:sp>
        <p:nvSpPr>
          <p:cNvPr id="3" name="Title 2">
            <a:extLst>
              <a:ext uri="{FF2B5EF4-FFF2-40B4-BE49-F238E27FC236}">
                <a16:creationId xmlns:a16="http://schemas.microsoft.com/office/drawing/2014/main" id="{89A5110F-DF0B-023E-D988-D8F8C56B4DAA}"/>
              </a:ext>
            </a:extLst>
          </p:cNvPr>
          <p:cNvSpPr>
            <a:spLocks noGrp="1"/>
          </p:cNvSpPr>
          <p:nvPr>
            <p:ph type="title"/>
          </p:nvPr>
        </p:nvSpPr>
        <p:spPr>
          <a:xfrm>
            <a:off x="550164" y="701040"/>
            <a:ext cx="5614416" cy="2060448"/>
          </a:xfrm>
        </p:spPr>
        <p:txBody>
          <a:bodyPr/>
          <a:lstStyle/>
          <a:p>
            <a:r>
              <a:rPr lang="en-US" dirty="0"/>
              <a:t>Badges</a:t>
            </a:r>
          </a:p>
        </p:txBody>
      </p:sp>
      <p:sp>
        <p:nvSpPr>
          <p:cNvPr id="4" name="Footer Placeholder 3">
            <a:extLst>
              <a:ext uri="{FF2B5EF4-FFF2-40B4-BE49-F238E27FC236}">
                <a16:creationId xmlns:a16="http://schemas.microsoft.com/office/drawing/2014/main" id="{15388638-9FB7-D1EE-6685-9FBED2D28D07}"/>
              </a:ext>
            </a:extLst>
          </p:cNvPr>
          <p:cNvSpPr>
            <a:spLocks noGrp="1"/>
          </p:cNvSpPr>
          <p:nvPr>
            <p:ph type="ftr" sz="quarter" idx="11"/>
          </p:nvPr>
        </p:nvSpPr>
        <p:spPr/>
        <p:txBody>
          <a:bodyPr/>
          <a:lstStyle/>
          <a:p>
            <a:r>
              <a:rPr lang="en-US" noProof="0"/>
              <a:t>Copyright 2025 Pearson. All rights reserved.</a:t>
            </a:r>
          </a:p>
        </p:txBody>
      </p:sp>
      <p:sp>
        <p:nvSpPr>
          <p:cNvPr id="5" name="Slide Number Placeholder 4">
            <a:extLst>
              <a:ext uri="{FF2B5EF4-FFF2-40B4-BE49-F238E27FC236}">
                <a16:creationId xmlns:a16="http://schemas.microsoft.com/office/drawing/2014/main" id="{4A3B7060-67CF-FD85-967A-E24E6CD32801}"/>
              </a:ext>
            </a:extLst>
          </p:cNvPr>
          <p:cNvSpPr>
            <a:spLocks noGrp="1"/>
          </p:cNvSpPr>
          <p:nvPr>
            <p:ph type="sldNum" sz="quarter" idx="12"/>
          </p:nvPr>
        </p:nvSpPr>
        <p:spPr/>
        <p:txBody>
          <a:bodyPr/>
          <a:lstStyle/>
          <a:p>
            <a:fld id="{27BB625B-AB5A-C845-B50B-ED205C3DDF7A}" type="slidenum">
              <a:rPr lang="en-US" noProof="0" smtClean="0"/>
              <a:pPr/>
              <a:t>5</a:t>
            </a:fld>
            <a:endParaRPr lang="en-US" noProof="0"/>
          </a:p>
        </p:txBody>
      </p:sp>
      <p:pic>
        <p:nvPicPr>
          <p:cNvPr id="1026" name="Picture 2">
            <a:extLst>
              <a:ext uri="{FF2B5EF4-FFF2-40B4-BE49-F238E27FC236}">
                <a16:creationId xmlns:a16="http://schemas.microsoft.com/office/drawing/2014/main" id="{334E7AB0-5826-82BA-34C1-AB6462BABDF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53384" y="273600"/>
            <a:ext cx="8491855" cy="6234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026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558C015-D579-5534-FABF-AD60DFB4617E}"/>
              </a:ext>
            </a:extLst>
          </p:cNvPr>
          <p:cNvSpPr>
            <a:spLocks noGrp="1"/>
          </p:cNvSpPr>
          <p:nvPr>
            <p:ph type="body" sz="quarter" idx="27"/>
          </p:nvPr>
        </p:nvSpPr>
        <p:spPr/>
        <p:txBody>
          <a:bodyPr/>
          <a:lstStyle/>
          <a:p>
            <a:endParaRPr lang="en-US"/>
          </a:p>
        </p:txBody>
      </p:sp>
      <p:sp>
        <p:nvSpPr>
          <p:cNvPr id="3" name="Title 2">
            <a:extLst>
              <a:ext uri="{FF2B5EF4-FFF2-40B4-BE49-F238E27FC236}">
                <a16:creationId xmlns:a16="http://schemas.microsoft.com/office/drawing/2014/main" id="{C99D92C4-308F-CE80-9C5B-E06F5E448FAD}"/>
              </a:ext>
            </a:extLst>
          </p:cNvPr>
          <p:cNvSpPr>
            <a:spLocks noGrp="1"/>
          </p:cNvSpPr>
          <p:nvPr>
            <p:ph type="title"/>
          </p:nvPr>
        </p:nvSpPr>
        <p:spPr/>
        <p:txBody>
          <a:bodyPr/>
          <a:lstStyle/>
          <a:p>
            <a:r>
              <a:rPr lang="en-US" dirty="0"/>
              <a:t>Outline</a:t>
            </a:r>
          </a:p>
        </p:txBody>
      </p:sp>
      <p:sp>
        <p:nvSpPr>
          <p:cNvPr id="4" name="Text Placeholder 3">
            <a:extLst>
              <a:ext uri="{FF2B5EF4-FFF2-40B4-BE49-F238E27FC236}">
                <a16:creationId xmlns:a16="http://schemas.microsoft.com/office/drawing/2014/main" id="{2DA6530E-B7F3-9229-130B-505D91360A09}"/>
              </a:ext>
            </a:extLst>
          </p:cNvPr>
          <p:cNvSpPr>
            <a:spLocks noGrp="1"/>
          </p:cNvSpPr>
          <p:nvPr>
            <p:ph type="body" sz="quarter" idx="21"/>
          </p:nvPr>
        </p:nvSpPr>
        <p:spPr/>
        <p:txBody>
          <a:bodyPr/>
          <a:lstStyle/>
          <a:p>
            <a:r>
              <a:rPr lang="en-US" dirty="0"/>
              <a:t>1</a:t>
            </a:r>
          </a:p>
        </p:txBody>
      </p:sp>
      <p:sp>
        <p:nvSpPr>
          <p:cNvPr id="5" name="Text Placeholder 4">
            <a:extLst>
              <a:ext uri="{FF2B5EF4-FFF2-40B4-BE49-F238E27FC236}">
                <a16:creationId xmlns:a16="http://schemas.microsoft.com/office/drawing/2014/main" id="{031A5492-5243-ABFE-B0D7-2945456F5297}"/>
              </a:ext>
            </a:extLst>
          </p:cNvPr>
          <p:cNvSpPr>
            <a:spLocks noGrp="1"/>
          </p:cNvSpPr>
          <p:nvPr>
            <p:ph type="body" sz="quarter" idx="15"/>
          </p:nvPr>
        </p:nvSpPr>
        <p:spPr>
          <a:xfrm>
            <a:off x="4235393" y="1644640"/>
            <a:ext cx="2687915" cy="711056"/>
          </a:xfrm>
        </p:spPr>
        <p:txBody>
          <a:bodyPr/>
          <a:lstStyle/>
          <a:p>
            <a:r>
              <a:rPr lang="en-US" sz="2000" dirty="0"/>
              <a:t>Copilot in PowerPoint</a:t>
            </a:r>
          </a:p>
        </p:txBody>
      </p:sp>
      <p:sp>
        <p:nvSpPr>
          <p:cNvPr id="6" name="Text Placeholder 5">
            <a:extLst>
              <a:ext uri="{FF2B5EF4-FFF2-40B4-BE49-F238E27FC236}">
                <a16:creationId xmlns:a16="http://schemas.microsoft.com/office/drawing/2014/main" id="{35CC1337-3181-3593-4198-60A3765F2348}"/>
              </a:ext>
            </a:extLst>
          </p:cNvPr>
          <p:cNvSpPr>
            <a:spLocks noGrp="1"/>
          </p:cNvSpPr>
          <p:nvPr>
            <p:ph type="body" sz="quarter" idx="22"/>
          </p:nvPr>
        </p:nvSpPr>
        <p:spPr/>
        <p:txBody>
          <a:bodyPr/>
          <a:lstStyle/>
          <a:p>
            <a:r>
              <a:rPr lang="en-US" dirty="0"/>
              <a:t>2</a:t>
            </a:r>
          </a:p>
        </p:txBody>
      </p:sp>
      <p:sp>
        <p:nvSpPr>
          <p:cNvPr id="7" name="Text Placeholder 6">
            <a:extLst>
              <a:ext uri="{FF2B5EF4-FFF2-40B4-BE49-F238E27FC236}">
                <a16:creationId xmlns:a16="http://schemas.microsoft.com/office/drawing/2014/main" id="{10C6A4E8-A4C4-D05B-9373-3994D1F5C376}"/>
              </a:ext>
            </a:extLst>
          </p:cNvPr>
          <p:cNvSpPr>
            <a:spLocks noGrp="1"/>
          </p:cNvSpPr>
          <p:nvPr>
            <p:ph type="body" sz="quarter" idx="17"/>
          </p:nvPr>
        </p:nvSpPr>
        <p:spPr>
          <a:xfrm>
            <a:off x="4235393" y="2845012"/>
            <a:ext cx="2494321" cy="711056"/>
          </a:xfrm>
        </p:spPr>
        <p:txBody>
          <a:bodyPr/>
          <a:lstStyle/>
          <a:p>
            <a:r>
              <a:rPr lang="en-US" sz="2000" dirty="0"/>
              <a:t>Copilot Analyst and Researcher</a:t>
            </a:r>
          </a:p>
        </p:txBody>
      </p:sp>
      <p:sp>
        <p:nvSpPr>
          <p:cNvPr id="20" name="Text Placeholder 19">
            <a:extLst>
              <a:ext uri="{FF2B5EF4-FFF2-40B4-BE49-F238E27FC236}">
                <a16:creationId xmlns:a16="http://schemas.microsoft.com/office/drawing/2014/main" id="{620EB706-89C0-9C45-0582-565754049933}"/>
              </a:ext>
            </a:extLst>
          </p:cNvPr>
          <p:cNvSpPr>
            <a:spLocks noGrp="1"/>
          </p:cNvSpPr>
          <p:nvPr>
            <p:ph type="body" sz="quarter" idx="23"/>
          </p:nvPr>
        </p:nvSpPr>
        <p:spPr/>
        <p:txBody>
          <a:bodyPr/>
          <a:lstStyle/>
          <a:p>
            <a:r>
              <a:rPr lang="en-US" dirty="0"/>
              <a:t>3</a:t>
            </a:r>
          </a:p>
        </p:txBody>
      </p:sp>
      <p:sp>
        <p:nvSpPr>
          <p:cNvPr id="18" name="Text Placeholder 17">
            <a:extLst>
              <a:ext uri="{FF2B5EF4-FFF2-40B4-BE49-F238E27FC236}">
                <a16:creationId xmlns:a16="http://schemas.microsoft.com/office/drawing/2014/main" id="{1F42AD16-6D33-4DF6-BCC1-95172C544332}"/>
              </a:ext>
            </a:extLst>
          </p:cNvPr>
          <p:cNvSpPr>
            <a:spLocks noGrp="1"/>
          </p:cNvSpPr>
          <p:nvPr>
            <p:ph type="body" sz="quarter" idx="19"/>
          </p:nvPr>
        </p:nvSpPr>
        <p:spPr>
          <a:xfrm>
            <a:off x="4235393" y="4059283"/>
            <a:ext cx="2494321" cy="711056"/>
          </a:xfrm>
        </p:spPr>
        <p:txBody>
          <a:bodyPr/>
          <a:lstStyle/>
          <a:p>
            <a:r>
              <a:rPr lang="en-US" sz="2000" dirty="0"/>
              <a:t>Course Completion Badges</a:t>
            </a:r>
          </a:p>
        </p:txBody>
      </p:sp>
      <p:sp>
        <p:nvSpPr>
          <p:cNvPr id="16" name="Footer Placeholder 15">
            <a:extLst>
              <a:ext uri="{FF2B5EF4-FFF2-40B4-BE49-F238E27FC236}">
                <a16:creationId xmlns:a16="http://schemas.microsoft.com/office/drawing/2014/main" id="{C76586CE-1851-D8F1-E8A3-9D1391CBA3C1}"/>
              </a:ext>
            </a:extLst>
          </p:cNvPr>
          <p:cNvSpPr>
            <a:spLocks noGrp="1"/>
          </p:cNvSpPr>
          <p:nvPr>
            <p:ph type="ftr" sz="quarter" idx="12"/>
          </p:nvPr>
        </p:nvSpPr>
        <p:spPr/>
        <p:txBody>
          <a:bodyPr/>
          <a:lstStyle/>
          <a:p>
            <a:r>
              <a:rPr lang="en-US" noProof="0"/>
              <a:t>Copyright 2025 Pearson. All rights reserved.</a:t>
            </a:r>
          </a:p>
        </p:txBody>
      </p:sp>
      <p:sp>
        <p:nvSpPr>
          <p:cNvPr id="24" name="Text Placeholder 23">
            <a:extLst>
              <a:ext uri="{FF2B5EF4-FFF2-40B4-BE49-F238E27FC236}">
                <a16:creationId xmlns:a16="http://schemas.microsoft.com/office/drawing/2014/main" id="{A3846187-DFC1-5256-15B5-EAD091367A0C}"/>
              </a:ext>
            </a:extLst>
          </p:cNvPr>
          <p:cNvSpPr>
            <a:spLocks noGrp="1"/>
          </p:cNvSpPr>
          <p:nvPr>
            <p:ph type="body" sz="quarter" idx="24"/>
          </p:nvPr>
        </p:nvSpPr>
        <p:spPr/>
        <p:txBody>
          <a:bodyPr/>
          <a:lstStyle/>
          <a:p>
            <a:endParaRPr lang="en-US"/>
          </a:p>
        </p:txBody>
      </p:sp>
      <p:sp>
        <p:nvSpPr>
          <p:cNvPr id="26" name="Text Placeholder 25">
            <a:extLst>
              <a:ext uri="{FF2B5EF4-FFF2-40B4-BE49-F238E27FC236}">
                <a16:creationId xmlns:a16="http://schemas.microsoft.com/office/drawing/2014/main" id="{BBB9F07B-C177-7936-2867-A4491C8C1B94}"/>
              </a:ext>
            </a:extLst>
          </p:cNvPr>
          <p:cNvSpPr>
            <a:spLocks noGrp="1"/>
          </p:cNvSpPr>
          <p:nvPr>
            <p:ph type="body" sz="quarter" idx="25"/>
          </p:nvPr>
        </p:nvSpPr>
        <p:spPr/>
        <p:txBody>
          <a:bodyPr/>
          <a:lstStyle/>
          <a:p>
            <a:endParaRPr lang="en-US"/>
          </a:p>
        </p:txBody>
      </p:sp>
      <p:sp>
        <p:nvSpPr>
          <p:cNvPr id="28" name="Text Placeholder 27">
            <a:extLst>
              <a:ext uri="{FF2B5EF4-FFF2-40B4-BE49-F238E27FC236}">
                <a16:creationId xmlns:a16="http://schemas.microsoft.com/office/drawing/2014/main" id="{EE2FFD1F-AD96-A684-2716-7CA87C116D7D}"/>
              </a:ext>
            </a:extLst>
          </p:cNvPr>
          <p:cNvSpPr>
            <a:spLocks noGrp="1"/>
          </p:cNvSpPr>
          <p:nvPr>
            <p:ph type="body" sz="quarter" idx="18"/>
          </p:nvPr>
        </p:nvSpPr>
        <p:spPr/>
        <p:txBody>
          <a:bodyPr/>
          <a:lstStyle/>
          <a:p>
            <a:endParaRPr lang="en-US"/>
          </a:p>
        </p:txBody>
      </p:sp>
      <p:sp>
        <p:nvSpPr>
          <p:cNvPr id="29" name="Rectangle 28">
            <a:extLst>
              <a:ext uri="{FF2B5EF4-FFF2-40B4-BE49-F238E27FC236}">
                <a16:creationId xmlns:a16="http://schemas.microsoft.com/office/drawing/2014/main" id="{059CE196-AD3A-C195-ABF1-DDB864792620}"/>
              </a:ext>
            </a:extLst>
          </p:cNvPr>
          <p:cNvSpPr/>
          <p:nvPr/>
        </p:nvSpPr>
        <p:spPr>
          <a:xfrm>
            <a:off x="7600443" y="1518941"/>
            <a:ext cx="4417386" cy="5212271"/>
          </a:xfrm>
          <a:prstGeom prst="rect">
            <a:avLst/>
          </a:prstGeom>
          <a:solidFill>
            <a:srgbClr val="0D004D"/>
          </a:solidFill>
          <a:ln>
            <a:solidFill>
              <a:srgbClr val="0D00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19">
            <a:extLst>
              <a:ext uri="{FF2B5EF4-FFF2-40B4-BE49-F238E27FC236}">
                <a16:creationId xmlns:a16="http://schemas.microsoft.com/office/drawing/2014/main" id="{95F3BC0C-AC1D-793B-A375-385BC4A615C2}"/>
              </a:ext>
            </a:extLst>
          </p:cNvPr>
          <p:cNvSpPr txBox="1">
            <a:spLocks/>
          </p:cNvSpPr>
          <p:nvPr/>
        </p:nvSpPr>
        <p:spPr bwMode="white">
          <a:xfrm>
            <a:off x="3382283" y="5185716"/>
            <a:ext cx="1207008" cy="83099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sz="5400" kern="1200">
                <a:solidFill>
                  <a:srgbClr val="C1BFFF"/>
                </a:solidFill>
                <a:latin typeface="+mj-lt"/>
                <a:ea typeface="+mn-ea"/>
                <a:cs typeface="+mn-cs"/>
              </a:defRPr>
            </a:lvl1pPr>
            <a:lvl2pPr marL="460800" indent="-228600" algn="l" defTabSz="914400" rtl="0" eaLnBrk="1" latinLnBrk="0" hangingPunct="1">
              <a:lnSpc>
                <a:spcPct val="100000"/>
              </a:lnSpc>
              <a:spcBef>
                <a:spcPts val="0"/>
              </a:spcBef>
              <a:spcAft>
                <a:spcPts val="0"/>
              </a:spcAft>
              <a:buFont typeface="Plus Jakarta Sans" panose="020B0604020202020204" pitchFamily="34" charset="0"/>
              <a:buChar char="•"/>
              <a:defRPr sz="1600" kern="1200">
                <a:solidFill>
                  <a:schemeClr val="tx2"/>
                </a:solidFill>
                <a:latin typeface="+mn-lt"/>
                <a:ea typeface="+mn-ea"/>
                <a:cs typeface="+mn-cs"/>
              </a:defRPr>
            </a:lvl2pPr>
            <a:lvl3pPr marL="691200" indent="-228600" algn="l" defTabSz="914400" rtl="0" eaLnBrk="1" latinLnBrk="0" hangingPunct="1">
              <a:lnSpc>
                <a:spcPct val="100000"/>
              </a:lnSpc>
              <a:spcBef>
                <a:spcPts val="0"/>
              </a:spcBef>
              <a:spcAft>
                <a:spcPts val="0"/>
              </a:spcAft>
              <a:buFont typeface="Plus Jakarta Sans" panose="020B0604020202020204" pitchFamily="34" charset="0"/>
              <a:buChar char="•"/>
              <a:defRPr sz="1600" kern="1200">
                <a:solidFill>
                  <a:schemeClr val="tx2"/>
                </a:solidFill>
                <a:latin typeface="+mn-lt"/>
                <a:ea typeface="+mn-ea"/>
                <a:cs typeface="+mn-cs"/>
              </a:defRPr>
            </a:lvl3pPr>
            <a:lvl4pPr marL="921600" indent="-228600" algn="l" defTabSz="914400" rtl="0" eaLnBrk="1" latinLnBrk="0" hangingPunct="1">
              <a:lnSpc>
                <a:spcPct val="100000"/>
              </a:lnSpc>
              <a:spcBef>
                <a:spcPts val="0"/>
              </a:spcBef>
              <a:spcAft>
                <a:spcPts val="0"/>
              </a:spcAft>
              <a:buFont typeface="Plus Jakarta Sans" panose="020B0604020202020204" pitchFamily="34" charset="0"/>
              <a:buChar char="•"/>
              <a:defRPr sz="1600" kern="1200">
                <a:solidFill>
                  <a:schemeClr val="tx2"/>
                </a:solidFill>
                <a:latin typeface="+mn-lt"/>
                <a:ea typeface="+mn-ea"/>
                <a:cs typeface="+mn-cs"/>
              </a:defRPr>
            </a:lvl4pPr>
            <a:lvl5pPr marL="1152000" indent="-228600" algn="l" defTabSz="914400" rtl="0" eaLnBrk="1" latinLnBrk="0" hangingPunct="1">
              <a:lnSpc>
                <a:spcPct val="100000"/>
              </a:lnSpc>
              <a:spcBef>
                <a:spcPts val="0"/>
              </a:spcBef>
              <a:spcAft>
                <a:spcPts val="0"/>
              </a:spcAft>
              <a:buFont typeface="Plus Jakarta Sans"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endParaRPr lang="en-US" dirty="0"/>
          </a:p>
        </p:txBody>
      </p:sp>
      <p:sp>
        <p:nvSpPr>
          <p:cNvPr id="31" name="Text Placeholder 17">
            <a:extLst>
              <a:ext uri="{FF2B5EF4-FFF2-40B4-BE49-F238E27FC236}">
                <a16:creationId xmlns:a16="http://schemas.microsoft.com/office/drawing/2014/main" id="{41C6DD8D-FA26-C3DA-07A6-ECC01EF688BD}"/>
              </a:ext>
            </a:extLst>
          </p:cNvPr>
          <p:cNvSpPr txBox="1">
            <a:spLocks/>
          </p:cNvSpPr>
          <p:nvPr/>
        </p:nvSpPr>
        <p:spPr bwMode="white">
          <a:xfrm>
            <a:off x="4463999" y="5265934"/>
            <a:ext cx="2494321" cy="84623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Font typeface="Plus Jakarta Sans" panose="020B0604020202020204" pitchFamily="34" charset="0"/>
              <a:buNone/>
              <a:defRPr sz="1400" kern="1200">
                <a:solidFill>
                  <a:schemeClr val="tx1"/>
                </a:solidFill>
                <a:latin typeface="Plus Jakarta Sans Medium" pitchFamily="2" charset="0"/>
                <a:ea typeface="+mn-ea"/>
                <a:cs typeface="Plus Jakarta Sans Medium" pitchFamily="2" charset="0"/>
              </a:defRPr>
            </a:lvl1pPr>
            <a:lvl2pPr marL="4608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bg1"/>
                </a:solidFill>
                <a:latin typeface="+mn-lt"/>
                <a:ea typeface="+mn-ea"/>
                <a:cs typeface="+mn-cs"/>
              </a:defRPr>
            </a:lvl2pPr>
            <a:lvl3pPr marL="6912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bg1"/>
                </a:solidFill>
                <a:latin typeface="+mn-lt"/>
                <a:ea typeface="+mn-ea"/>
                <a:cs typeface="+mn-cs"/>
              </a:defRPr>
            </a:lvl3pPr>
            <a:lvl4pPr marL="9216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bg1"/>
                </a:solidFill>
                <a:latin typeface="+mn-lt"/>
                <a:ea typeface="+mn-ea"/>
                <a:cs typeface="+mn-cs"/>
              </a:defRPr>
            </a:lvl4pPr>
            <a:lvl5pPr marL="1152000" indent="-228600" algn="l" defTabSz="914400" rtl="0" eaLnBrk="1" latinLnBrk="0" hangingPunct="1">
              <a:lnSpc>
                <a:spcPct val="100000"/>
              </a:lnSpc>
              <a:spcBef>
                <a:spcPts val="0"/>
              </a:spcBef>
              <a:spcAft>
                <a:spcPts val="600"/>
              </a:spcAft>
              <a:buFont typeface="Plus Jakarta Sans"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lus Jakarta Sans" panose="020B0604020202020204" pitchFamily="34" charset="0"/>
              <a:buChar char="•"/>
              <a:defRPr sz="1800" kern="1200">
                <a:solidFill>
                  <a:schemeClr val="tx1"/>
                </a:solidFill>
                <a:latin typeface="+mn-lt"/>
                <a:ea typeface="+mn-ea"/>
                <a:cs typeface="+mn-cs"/>
              </a:defRPr>
            </a:lvl9pPr>
          </a:lstStyle>
          <a:p>
            <a:endParaRPr lang="en-US" sz="2000" dirty="0"/>
          </a:p>
        </p:txBody>
      </p:sp>
    </p:spTree>
    <p:extLst>
      <p:ext uri="{BB962C8B-B14F-4D97-AF65-F5344CB8AC3E}">
        <p14:creationId xmlns:p14="http://schemas.microsoft.com/office/powerpoint/2010/main" val="3186090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3E07E-1880-BA89-DA51-68E745E3819D}"/>
              </a:ext>
            </a:extLst>
          </p:cNvPr>
          <p:cNvSpPr>
            <a:spLocks noGrp="1"/>
          </p:cNvSpPr>
          <p:nvPr>
            <p:ph type="title"/>
          </p:nvPr>
        </p:nvSpPr>
        <p:spPr>
          <a:xfrm>
            <a:off x="548639" y="548640"/>
            <a:ext cx="8287385" cy="3466131"/>
          </a:xfrm>
        </p:spPr>
        <p:txBody>
          <a:bodyPr anchor="b">
            <a:normAutofit/>
          </a:bodyPr>
          <a:lstStyle/>
          <a:p>
            <a:r>
              <a:rPr lang="en-US" dirty="0"/>
              <a:t>Copilot in PowerPoint</a:t>
            </a:r>
          </a:p>
        </p:txBody>
      </p:sp>
      <p:sp>
        <p:nvSpPr>
          <p:cNvPr id="10" name="Text Placeholder 2">
            <a:extLst>
              <a:ext uri="{FF2B5EF4-FFF2-40B4-BE49-F238E27FC236}">
                <a16:creationId xmlns:a16="http://schemas.microsoft.com/office/drawing/2014/main" id="{B02C299E-9780-A996-4627-7201AC8AEE91}"/>
              </a:ext>
            </a:extLst>
          </p:cNvPr>
          <p:cNvSpPr>
            <a:spLocks noGrp="1"/>
          </p:cNvSpPr>
          <p:nvPr>
            <p:ph type="body" idx="1"/>
          </p:nvPr>
        </p:nvSpPr>
        <p:spPr>
          <a:xfrm>
            <a:off x="548640" y="4541628"/>
            <a:ext cx="6414136" cy="1220997"/>
          </a:xfrm>
        </p:spPr>
        <p:txBody>
          <a:bodyPr/>
          <a:lstStyle/>
          <a:p>
            <a:endParaRPr lang="en-US"/>
          </a:p>
        </p:txBody>
      </p:sp>
      <p:sp>
        <p:nvSpPr>
          <p:cNvPr id="12" name="Footer Placeholder 3">
            <a:extLst>
              <a:ext uri="{FF2B5EF4-FFF2-40B4-BE49-F238E27FC236}">
                <a16:creationId xmlns:a16="http://schemas.microsoft.com/office/drawing/2014/main" id="{3877B08F-8DCA-EA3F-AB8F-F348850913BE}"/>
              </a:ext>
            </a:extLst>
          </p:cNvPr>
          <p:cNvSpPr>
            <a:spLocks noGrp="1"/>
          </p:cNvSpPr>
          <p:nvPr>
            <p:ph type="ftr" sz="quarter" idx="11"/>
          </p:nvPr>
        </p:nvSpPr>
        <p:spPr>
          <a:xfrm>
            <a:off x="550164" y="6439710"/>
            <a:ext cx="3605276" cy="418289"/>
          </a:xfrm>
        </p:spPr>
        <p:txBody>
          <a:bodyPr/>
          <a:lstStyle/>
          <a:p>
            <a:pPr>
              <a:spcAft>
                <a:spcPts val="600"/>
              </a:spcAft>
            </a:pPr>
            <a:r>
              <a:rPr lang="en-US" noProof="0"/>
              <a:t>Copyright 2025 Pearson. All rights reserved.</a:t>
            </a:r>
          </a:p>
        </p:txBody>
      </p:sp>
      <p:sp>
        <p:nvSpPr>
          <p:cNvPr id="5" name="Slide Number Placeholder 4">
            <a:extLst>
              <a:ext uri="{FF2B5EF4-FFF2-40B4-BE49-F238E27FC236}">
                <a16:creationId xmlns:a16="http://schemas.microsoft.com/office/drawing/2014/main" id="{9C3165F2-ACDB-AB7A-11B9-4DA734575CD5}"/>
              </a:ext>
            </a:extLst>
          </p:cNvPr>
          <p:cNvSpPr>
            <a:spLocks noGrp="1"/>
          </p:cNvSpPr>
          <p:nvPr>
            <p:ph type="sldNum" sz="quarter" idx="12"/>
          </p:nvPr>
        </p:nvSpPr>
        <p:spPr>
          <a:xfrm>
            <a:off x="9908540" y="6439710"/>
            <a:ext cx="1734820" cy="418290"/>
          </a:xfrm>
        </p:spPr>
        <p:txBody>
          <a:bodyPr anchor="ctr">
            <a:normAutofit/>
          </a:bodyPr>
          <a:lstStyle/>
          <a:p>
            <a:pPr>
              <a:spcAft>
                <a:spcPts val="600"/>
              </a:spcAft>
            </a:pPr>
            <a:fld id="{136CA414-7468-46B7-97D1-2A52E26FAD5B}" type="slidenum">
              <a:rPr lang="en-US" smtClean="0"/>
              <a:pPr>
                <a:spcAft>
                  <a:spcPts val="600"/>
                </a:spcAft>
              </a:pPr>
              <a:t>7</a:t>
            </a:fld>
            <a:endParaRPr lang="en-US"/>
          </a:p>
        </p:txBody>
      </p:sp>
    </p:spTree>
    <p:extLst>
      <p:ext uri="{BB962C8B-B14F-4D97-AF65-F5344CB8AC3E}">
        <p14:creationId xmlns:p14="http://schemas.microsoft.com/office/powerpoint/2010/main" val="462562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32E3C-4715-55D5-3FEB-3067A619C01B}"/>
            </a:ext>
          </a:extLst>
        </p:cNvPr>
        <p:cNvGrpSpPr/>
        <p:nvPr/>
      </p:nvGrpSpPr>
      <p:grpSpPr>
        <a:xfrm>
          <a:off x="0" y="0"/>
          <a:ext cx="0" cy="0"/>
          <a:chOff x="0" y="0"/>
          <a:chExt cx="0" cy="0"/>
        </a:xfrm>
      </p:grpSpPr>
      <p:sp>
        <p:nvSpPr>
          <p:cNvPr id="16" name="Text Placeholder 1">
            <a:extLst>
              <a:ext uri="{FF2B5EF4-FFF2-40B4-BE49-F238E27FC236}">
                <a16:creationId xmlns:a16="http://schemas.microsoft.com/office/drawing/2014/main" id="{8D12E870-A97D-0884-CBA4-B4CBCC2733B6}"/>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6D9C42E1-1447-EEBF-1B9C-4319003CB712}"/>
              </a:ext>
            </a:extLst>
          </p:cNvPr>
          <p:cNvSpPr>
            <a:spLocks noGrp="1"/>
          </p:cNvSpPr>
          <p:nvPr>
            <p:ph type="title"/>
          </p:nvPr>
        </p:nvSpPr>
        <p:spPr>
          <a:xfrm>
            <a:off x="550164" y="1050244"/>
            <a:ext cx="3605276" cy="1807256"/>
          </a:xfrm>
        </p:spPr>
        <p:txBody>
          <a:bodyPr anchor="t">
            <a:normAutofit/>
          </a:bodyPr>
          <a:lstStyle/>
          <a:p>
            <a:r>
              <a:rPr lang="en-US" dirty="0"/>
              <a:t>Content Generation</a:t>
            </a:r>
          </a:p>
        </p:txBody>
      </p:sp>
      <p:sp>
        <p:nvSpPr>
          <p:cNvPr id="7" name="Content Placeholder 6">
            <a:extLst>
              <a:ext uri="{FF2B5EF4-FFF2-40B4-BE49-F238E27FC236}">
                <a16:creationId xmlns:a16="http://schemas.microsoft.com/office/drawing/2014/main" id="{4B4DCF73-F8D6-9514-37BD-5523440F5F9D}"/>
              </a:ext>
            </a:extLst>
          </p:cNvPr>
          <p:cNvSpPr>
            <a:spLocks noGrp="1"/>
          </p:cNvSpPr>
          <p:nvPr>
            <p:ph type="body" sz="half" idx="2"/>
          </p:nvPr>
        </p:nvSpPr>
        <p:spPr>
          <a:xfrm>
            <a:off x="550164" y="3213100"/>
            <a:ext cx="3336036" cy="2549525"/>
          </a:xfrm>
        </p:spPr>
        <p:txBody>
          <a:bodyPr>
            <a:normAutofit/>
          </a:bodyPr>
          <a:lstStyle/>
          <a:p>
            <a:pPr>
              <a:buFont typeface="Arial" panose="020B0604020202020204" pitchFamily="34" charset="0"/>
              <a:buChar char="•"/>
            </a:pPr>
            <a:r>
              <a:rPr lang="en-US" dirty="0"/>
              <a:t>Automatically draft slides from prompts or documents</a:t>
            </a:r>
          </a:p>
          <a:p>
            <a:pPr>
              <a:buFont typeface="Arial" panose="020B0604020202020204" pitchFamily="34" charset="0"/>
              <a:buChar char="•"/>
            </a:pPr>
            <a:r>
              <a:rPr lang="en-US" dirty="0"/>
              <a:t>Summarize long text into concise bullet points</a:t>
            </a:r>
          </a:p>
          <a:p>
            <a:pPr>
              <a:buFont typeface="Arial" panose="020B0604020202020204" pitchFamily="34" charset="0"/>
              <a:buChar char="•"/>
            </a:pPr>
            <a:r>
              <a:rPr lang="en-US" dirty="0"/>
              <a:t>Create detailed speaker notes efficiently</a:t>
            </a:r>
          </a:p>
        </p:txBody>
      </p:sp>
      <p:pic>
        <p:nvPicPr>
          <p:cNvPr id="11" name="Content Placeholder 10" descr="Two women working">
            <a:extLst>
              <a:ext uri="{FF2B5EF4-FFF2-40B4-BE49-F238E27FC236}">
                <a16:creationId xmlns:a16="http://schemas.microsoft.com/office/drawing/2014/main" id="{2D897653-DE68-8839-3F72-75B55E1A5C93}"/>
              </a:ext>
            </a:extLst>
          </p:cNvPr>
          <p:cNvPicPr>
            <a:picLocks noGrp="1" noChangeAspect="1"/>
          </p:cNvPicPr>
          <p:nvPr>
            <p:ph sz="quarter" idx="13"/>
          </p:nvPr>
        </p:nvPicPr>
        <p:blipFill>
          <a:blip r:embed="rId3" cstate="screen">
            <a:extLst>
              <a:ext uri="{28A0092B-C50C-407E-A947-70E740481C1C}">
                <a14:useLocalDpi xmlns:a14="http://schemas.microsoft.com/office/drawing/2010/main"/>
              </a:ext>
            </a:extLst>
          </a:blip>
          <a:srcRect/>
          <a:stretch/>
        </p:blipFill>
        <p:spPr bwMode="black">
          <a:xfrm>
            <a:off x="5092700" y="967126"/>
            <a:ext cx="6551613" cy="4373201"/>
          </a:xfrm>
          <a:prstGeom prst="rect">
            <a:avLst/>
          </a:prstGeom>
          <a:noFill/>
        </p:spPr>
      </p:pic>
      <p:sp>
        <p:nvSpPr>
          <p:cNvPr id="18" name="Text Placeholder 5">
            <a:extLst>
              <a:ext uri="{FF2B5EF4-FFF2-40B4-BE49-F238E27FC236}">
                <a16:creationId xmlns:a16="http://schemas.microsoft.com/office/drawing/2014/main" id="{112FCF64-7B40-F053-1267-F885CC3C3D6D}"/>
              </a:ext>
            </a:extLst>
          </p:cNvPr>
          <p:cNvSpPr>
            <a:spLocks noGrp="1"/>
          </p:cNvSpPr>
          <p:nvPr>
            <p:ph type="body" sz="quarter" idx="14"/>
          </p:nvPr>
        </p:nvSpPr>
        <p:spPr>
          <a:xfrm>
            <a:off x="550164" y="5761354"/>
            <a:ext cx="3607200" cy="547200"/>
          </a:xfrm>
        </p:spPr>
        <p:txBody>
          <a:bodyPr/>
          <a:lstStyle/>
          <a:p>
            <a:endParaRPr lang="en-US"/>
          </a:p>
        </p:txBody>
      </p:sp>
      <p:sp>
        <p:nvSpPr>
          <p:cNvPr id="9" name="Footer Placeholder 8">
            <a:extLst>
              <a:ext uri="{FF2B5EF4-FFF2-40B4-BE49-F238E27FC236}">
                <a16:creationId xmlns:a16="http://schemas.microsoft.com/office/drawing/2014/main" id="{30C7D69B-2E3B-381B-81F1-5A9D2FB4D6C4}"/>
              </a:ext>
            </a:extLst>
          </p:cNvPr>
          <p:cNvSpPr>
            <a:spLocks noGrp="1"/>
          </p:cNvSpPr>
          <p:nvPr>
            <p:ph type="ftr" sz="quarter" idx="11"/>
          </p:nvPr>
        </p:nvSpPr>
        <p:spPr>
          <a:xfrm>
            <a:off x="550164" y="6439710"/>
            <a:ext cx="3605276" cy="418289"/>
          </a:xfr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panose="020B0604030504040204"/>
                <a:ea typeface="+mn-ea"/>
                <a:cs typeface="+mn-cs"/>
              </a:rPr>
              <a:t>Copyright 2025 Pearson. All rights reserved.</a:t>
            </a:r>
          </a:p>
        </p:txBody>
      </p:sp>
      <p:sp>
        <p:nvSpPr>
          <p:cNvPr id="10" name="Slide Number Placeholder 9">
            <a:extLst>
              <a:ext uri="{FF2B5EF4-FFF2-40B4-BE49-F238E27FC236}">
                <a16:creationId xmlns:a16="http://schemas.microsoft.com/office/drawing/2014/main" id="{5D7F1245-672C-5830-C1C4-BCF3534F42F6}"/>
              </a:ext>
            </a:extLst>
          </p:cNvPr>
          <p:cNvSpPr>
            <a:spLocks noGrp="1"/>
          </p:cNvSpPr>
          <p:nvPr>
            <p:ph type="sldNum" sz="quarter" idx="12"/>
          </p:nvPr>
        </p:nvSpPr>
        <p:spPr>
          <a:xfrm>
            <a:off x="9908540" y="6439710"/>
            <a:ext cx="1734820" cy="418290"/>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7BB625B-AB5A-C845-B50B-ED205C3DDF7A}" type="slidenum">
              <a:rPr kumimoji="0" lang="en-US" sz="800" b="0" i="0" u="none" strike="noStrike" kern="1200" cap="none" spc="0" normalizeH="0" baseline="0" noProof="0" smtClean="0">
                <a:ln>
                  <a:noFill/>
                </a:ln>
                <a:solidFill>
                  <a:srgbClr val="0D004D"/>
                </a:solidFill>
                <a:effectLst/>
                <a:uLnTx/>
                <a:uFillTx/>
                <a:latin typeface="Plus Jakarta Sans" panose="020B060403050404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8</a:t>
            </a:fld>
            <a:endParaRPr kumimoji="0" lang="en-US" sz="800" b="0" i="0" u="none" strike="noStrike" kern="1200" cap="none" spc="0" normalizeH="0" baseline="0" noProof="0">
              <a:ln>
                <a:noFill/>
              </a:ln>
              <a:solidFill>
                <a:srgbClr val="0D004D"/>
              </a:solidFill>
              <a:effectLst/>
              <a:uLnTx/>
              <a:uFillTx/>
              <a:latin typeface="Plus Jakarta Sans" panose="020B0604030504040204"/>
              <a:ea typeface="+mn-ea"/>
              <a:cs typeface="+mn-cs"/>
            </a:endParaRPr>
          </a:p>
        </p:txBody>
      </p:sp>
    </p:spTree>
    <p:extLst>
      <p:ext uri="{BB962C8B-B14F-4D97-AF65-F5344CB8AC3E}">
        <p14:creationId xmlns:p14="http://schemas.microsoft.com/office/powerpoint/2010/main" val="3230815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A6A1D-BF04-F943-3562-8F340355555C}"/>
            </a:ext>
          </a:extLst>
        </p:cNvPr>
        <p:cNvGrpSpPr/>
        <p:nvPr/>
      </p:nvGrpSpPr>
      <p:grpSpPr>
        <a:xfrm>
          <a:off x="0" y="0"/>
          <a:ext cx="0" cy="0"/>
          <a:chOff x="0" y="0"/>
          <a:chExt cx="0" cy="0"/>
        </a:xfrm>
      </p:grpSpPr>
      <p:sp>
        <p:nvSpPr>
          <p:cNvPr id="16" name="Text Placeholder 1">
            <a:extLst>
              <a:ext uri="{FF2B5EF4-FFF2-40B4-BE49-F238E27FC236}">
                <a16:creationId xmlns:a16="http://schemas.microsoft.com/office/drawing/2014/main" id="{1837FA48-32A5-920D-B8B4-B432AFA2CED2}"/>
              </a:ext>
            </a:extLst>
          </p:cNvPr>
          <p:cNvSpPr>
            <a:spLocks noGrp="1"/>
          </p:cNvSpPr>
          <p:nvPr>
            <p:ph type="body" sz="quarter" idx="27"/>
          </p:nvPr>
        </p:nvSpPr>
        <p:spPr>
          <a:xfrm>
            <a:off x="550164" y="0"/>
            <a:ext cx="3607200" cy="547200"/>
          </a:xfrm>
        </p:spPr>
        <p:txBody>
          <a:bodyPr/>
          <a:lstStyle/>
          <a:p>
            <a:endParaRPr lang="en-US"/>
          </a:p>
        </p:txBody>
      </p:sp>
      <p:sp>
        <p:nvSpPr>
          <p:cNvPr id="3" name="Title 2">
            <a:extLst>
              <a:ext uri="{FF2B5EF4-FFF2-40B4-BE49-F238E27FC236}">
                <a16:creationId xmlns:a16="http://schemas.microsoft.com/office/drawing/2014/main" id="{BEA07BFF-6AE2-72DE-1BCA-1EB0A8776695}"/>
              </a:ext>
            </a:extLst>
          </p:cNvPr>
          <p:cNvSpPr>
            <a:spLocks noGrp="1"/>
          </p:cNvSpPr>
          <p:nvPr>
            <p:ph type="title"/>
          </p:nvPr>
        </p:nvSpPr>
        <p:spPr>
          <a:xfrm>
            <a:off x="550164" y="1050244"/>
            <a:ext cx="3605276" cy="1807256"/>
          </a:xfrm>
        </p:spPr>
        <p:txBody>
          <a:bodyPr anchor="t">
            <a:normAutofit/>
          </a:bodyPr>
          <a:lstStyle/>
          <a:p>
            <a:r>
              <a:rPr lang="en-US" dirty="0"/>
              <a:t>Design Assistance</a:t>
            </a:r>
          </a:p>
        </p:txBody>
      </p:sp>
      <p:sp>
        <p:nvSpPr>
          <p:cNvPr id="7" name="Content Placeholder 6">
            <a:extLst>
              <a:ext uri="{FF2B5EF4-FFF2-40B4-BE49-F238E27FC236}">
                <a16:creationId xmlns:a16="http://schemas.microsoft.com/office/drawing/2014/main" id="{927AF299-17A7-EFD2-08A5-6B53BB97E8BF}"/>
              </a:ext>
            </a:extLst>
          </p:cNvPr>
          <p:cNvSpPr>
            <a:spLocks noGrp="1"/>
          </p:cNvSpPr>
          <p:nvPr>
            <p:ph type="body" sz="half" idx="2"/>
          </p:nvPr>
        </p:nvSpPr>
        <p:spPr>
          <a:xfrm>
            <a:off x="550164" y="3213100"/>
            <a:ext cx="3336036" cy="2549525"/>
          </a:xfrm>
        </p:spPr>
        <p:txBody>
          <a:bodyPr>
            <a:normAutofit/>
          </a:bodyPr>
          <a:lstStyle/>
          <a:p>
            <a:pPr>
              <a:buFont typeface="Arial" panose="020B0604020202020204" pitchFamily="34" charset="0"/>
              <a:buChar char="•"/>
            </a:pPr>
            <a:r>
              <a:rPr lang="en-US" dirty="0"/>
              <a:t>Suggest appealing layouts and visual styles</a:t>
            </a:r>
          </a:p>
          <a:p>
            <a:pPr>
              <a:buFont typeface="Arial" panose="020B0604020202020204" pitchFamily="34" charset="0"/>
              <a:buChar char="•"/>
            </a:pPr>
            <a:r>
              <a:rPr lang="en-US" dirty="0"/>
              <a:t>Apply consistent themes and branding across slides</a:t>
            </a:r>
          </a:p>
          <a:p>
            <a:pPr>
              <a:buFont typeface="Arial" panose="020B0604020202020204" pitchFamily="34" charset="0"/>
              <a:buChar char="•"/>
            </a:pPr>
            <a:r>
              <a:rPr lang="en-US" dirty="0"/>
              <a:t>Recommend relevant imagery and icons</a:t>
            </a:r>
          </a:p>
        </p:txBody>
      </p:sp>
      <p:pic>
        <p:nvPicPr>
          <p:cNvPr id="11" name="Content Placeholder 10">
            <a:extLst>
              <a:ext uri="{FF2B5EF4-FFF2-40B4-BE49-F238E27FC236}">
                <a16:creationId xmlns:a16="http://schemas.microsoft.com/office/drawing/2014/main" id="{3806808B-F7AC-469B-E60B-FB2C5E9F1ED0}"/>
              </a:ext>
            </a:extLst>
          </p:cNvPr>
          <p:cNvPicPr>
            <a:picLocks noGrp="1" noChangeAspect="1"/>
          </p:cNvPicPr>
          <p:nvPr>
            <p:ph sz="quarter" idx="13"/>
          </p:nvPr>
        </p:nvPicPr>
        <p:blipFill>
          <a:blip r:embed="rId3"/>
          <a:srcRect/>
          <a:stretch/>
        </p:blipFill>
        <p:spPr bwMode="black">
          <a:xfrm>
            <a:off x="5092700" y="967126"/>
            <a:ext cx="6551613" cy="4373201"/>
          </a:xfrm>
          <a:prstGeom prst="rect">
            <a:avLst/>
          </a:prstGeom>
          <a:noFill/>
        </p:spPr>
      </p:pic>
      <p:sp>
        <p:nvSpPr>
          <p:cNvPr id="18" name="Text Placeholder 5">
            <a:extLst>
              <a:ext uri="{FF2B5EF4-FFF2-40B4-BE49-F238E27FC236}">
                <a16:creationId xmlns:a16="http://schemas.microsoft.com/office/drawing/2014/main" id="{D6C1F2A2-2BB1-4CF7-AA2C-DFE8803D7A16}"/>
              </a:ext>
            </a:extLst>
          </p:cNvPr>
          <p:cNvSpPr>
            <a:spLocks noGrp="1"/>
          </p:cNvSpPr>
          <p:nvPr>
            <p:ph type="body" sz="quarter" idx="14"/>
          </p:nvPr>
        </p:nvSpPr>
        <p:spPr>
          <a:xfrm>
            <a:off x="550164" y="5761354"/>
            <a:ext cx="3607200" cy="547200"/>
          </a:xfrm>
        </p:spPr>
        <p:txBody>
          <a:bodyPr/>
          <a:lstStyle/>
          <a:p>
            <a:endParaRPr lang="en-US"/>
          </a:p>
        </p:txBody>
      </p:sp>
      <p:sp>
        <p:nvSpPr>
          <p:cNvPr id="9" name="Footer Placeholder 8">
            <a:extLst>
              <a:ext uri="{FF2B5EF4-FFF2-40B4-BE49-F238E27FC236}">
                <a16:creationId xmlns:a16="http://schemas.microsoft.com/office/drawing/2014/main" id="{EADAEDEC-79FE-FDCD-417C-650F1123F9B1}"/>
              </a:ext>
            </a:extLst>
          </p:cNvPr>
          <p:cNvSpPr>
            <a:spLocks noGrp="1"/>
          </p:cNvSpPr>
          <p:nvPr>
            <p:ph type="ftr" sz="quarter" idx="11"/>
          </p:nvPr>
        </p:nvSpPr>
        <p:spPr>
          <a:xfrm>
            <a:off x="550164" y="6439710"/>
            <a:ext cx="3605276" cy="418289"/>
          </a:xfr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D004D"/>
                </a:solidFill>
                <a:effectLst/>
                <a:uLnTx/>
                <a:uFillTx/>
                <a:latin typeface="Plus Jakarta Sans" panose="020B0604030504040204"/>
                <a:ea typeface="+mn-ea"/>
                <a:cs typeface="+mn-cs"/>
              </a:rPr>
              <a:t>Copyright 2025 Pearson. All rights reserved.</a:t>
            </a:r>
          </a:p>
        </p:txBody>
      </p:sp>
      <p:sp>
        <p:nvSpPr>
          <p:cNvPr id="10" name="Slide Number Placeholder 9">
            <a:extLst>
              <a:ext uri="{FF2B5EF4-FFF2-40B4-BE49-F238E27FC236}">
                <a16:creationId xmlns:a16="http://schemas.microsoft.com/office/drawing/2014/main" id="{A402DBFE-0712-06DB-CF58-CB6071B879B5}"/>
              </a:ext>
            </a:extLst>
          </p:cNvPr>
          <p:cNvSpPr>
            <a:spLocks noGrp="1"/>
          </p:cNvSpPr>
          <p:nvPr>
            <p:ph type="sldNum" sz="quarter" idx="12"/>
          </p:nvPr>
        </p:nvSpPr>
        <p:spPr>
          <a:xfrm>
            <a:off x="9908540" y="6439710"/>
            <a:ext cx="1734820" cy="418290"/>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7BB625B-AB5A-C845-B50B-ED205C3DDF7A}" type="slidenum">
              <a:rPr kumimoji="0" lang="en-US" sz="800" b="0" i="0" u="none" strike="noStrike" kern="1200" cap="none" spc="0" normalizeH="0" baseline="0" noProof="0" smtClean="0">
                <a:ln>
                  <a:noFill/>
                </a:ln>
                <a:solidFill>
                  <a:srgbClr val="0D004D"/>
                </a:solidFill>
                <a:effectLst/>
                <a:uLnTx/>
                <a:uFillTx/>
                <a:latin typeface="Plus Jakarta Sans" panose="020B060403050404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9</a:t>
            </a:fld>
            <a:endParaRPr kumimoji="0" lang="en-US" sz="800" b="0" i="0" u="none" strike="noStrike" kern="1200" cap="none" spc="0" normalizeH="0" baseline="0" noProof="0">
              <a:ln>
                <a:noFill/>
              </a:ln>
              <a:solidFill>
                <a:srgbClr val="0D004D"/>
              </a:solidFill>
              <a:effectLst/>
              <a:uLnTx/>
              <a:uFillTx/>
              <a:latin typeface="Plus Jakarta Sans" panose="020B0604030504040204"/>
              <a:ea typeface="+mn-ea"/>
              <a:cs typeface="+mn-cs"/>
            </a:endParaRPr>
          </a:p>
        </p:txBody>
      </p:sp>
    </p:spTree>
    <p:extLst>
      <p:ext uri="{BB962C8B-B14F-4D97-AF65-F5344CB8AC3E}">
        <p14:creationId xmlns:p14="http://schemas.microsoft.com/office/powerpoint/2010/main" val="1253411919"/>
      </p:ext>
    </p:extLst>
  </p:cSld>
  <p:clrMapOvr>
    <a:masterClrMapping/>
  </p:clrMapOvr>
</p:sld>
</file>

<file path=ppt/theme/theme1.xml><?xml version="1.0" encoding="utf-8"?>
<a:theme xmlns:a="http://schemas.openxmlformats.org/drawingml/2006/main" name="Pearson Theme">
  <a:themeElements>
    <a:clrScheme name="Pearson Theme">
      <a:dk1>
        <a:srgbClr val="000000"/>
      </a:dk1>
      <a:lt1>
        <a:srgbClr val="FFFFFF"/>
      </a:lt1>
      <a:dk2>
        <a:srgbClr val="0D004D"/>
      </a:dk2>
      <a:lt2>
        <a:srgbClr val="FFFFFF"/>
      </a:lt2>
      <a:accent1>
        <a:srgbClr val="B79BFE"/>
      </a:accent1>
      <a:accent2>
        <a:srgbClr val="7950E2"/>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Pearson_PPT-Template_040325_WIP" id="{AC240F06-801D-0749-91BB-5889A1D603C6}" vid="{BBA2B4B2-575A-CC43-9F80-41BEFE6CE305}"/>
    </a:ext>
  </a:extLst>
</a:theme>
</file>

<file path=ppt/theme/theme2.xml><?xml version="1.0" encoding="utf-8"?>
<a:theme xmlns:a="http://schemas.openxmlformats.org/drawingml/2006/main" name="1_Pearson Theme">
  <a:themeElements>
    <a:clrScheme name="Custom 4">
      <a:dk1>
        <a:srgbClr val="EDECF6"/>
      </a:dk1>
      <a:lt1>
        <a:srgbClr val="EDECF6"/>
      </a:lt1>
      <a:dk2>
        <a:srgbClr val="EDECF6"/>
      </a:dk2>
      <a:lt2>
        <a:srgbClr val="EDECF6"/>
      </a:lt2>
      <a:accent1>
        <a:srgbClr val="EDECF6"/>
      </a:accent1>
      <a:accent2>
        <a:srgbClr val="EDECF6"/>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Pearson_PPT-Template_040325_WIP" id="{AC240F06-801D-0749-91BB-5889A1D603C6}" vid="{BBA2B4B2-575A-CC43-9F80-41BEFE6CE305}"/>
    </a:ext>
  </a:extLst>
</a:theme>
</file>

<file path=ppt/theme/theme3.xml><?xml version="1.0" encoding="utf-8"?>
<a:theme xmlns:a="http://schemas.openxmlformats.org/drawingml/2006/main" name="2_Pearson Theme">
  <a:themeElements>
    <a:clrScheme name="Pearson Theme">
      <a:dk1>
        <a:srgbClr val="000000"/>
      </a:dk1>
      <a:lt1>
        <a:srgbClr val="FFFFFF"/>
      </a:lt1>
      <a:dk2>
        <a:srgbClr val="0D004D"/>
      </a:dk2>
      <a:lt2>
        <a:srgbClr val="FFFFFF"/>
      </a:lt2>
      <a:accent1>
        <a:srgbClr val="B79BFE"/>
      </a:accent1>
      <a:accent2>
        <a:srgbClr val="7950E2"/>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sPearson_PPT-Template-MATER" id="{79B6B0D6-2E33-B34D-A39A-4F3201A2CE45}" vid="{507AAD7F-F5FF-0D46-972D-39A75A18AB3C}"/>
    </a:ext>
  </a:extLst>
</a:theme>
</file>

<file path=ppt/theme/theme4.xml><?xml version="1.0" encoding="utf-8"?>
<a:theme xmlns:a="http://schemas.openxmlformats.org/drawingml/2006/main" name="3_Pearson Theme">
  <a:themeElements>
    <a:clrScheme name="Pearson Theme">
      <a:dk1>
        <a:srgbClr val="000000"/>
      </a:dk1>
      <a:lt1>
        <a:srgbClr val="FFFFFF"/>
      </a:lt1>
      <a:dk2>
        <a:srgbClr val="0D004D"/>
      </a:dk2>
      <a:lt2>
        <a:srgbClr val="FFFFFF"/>
      </a:lt2>
      <a:accent1>
        <a:srgbClr val="B79BFE"/>
      </a:accent1>
      <a:accent2>
        <a:srgbClr val="7950E2"/>
      </a:accent2>
      <a:accent3>
        <a:srgbClr val="56E2E1"/>
      </a:accent3>
      <a:accent4>
        <a:srgbClr val="EC8DE2"/>
      </a:accent4>
      <a:accent5>
        <a:srgbClr val="FFCE00"/>
      </a:accent5>
      <a:accent6>
        <a:srgbClr val="B820A9"/>
      </a:accent6>
      <a:hlink>
        <a:srgbClr val="B79BFE"/>
      </a:hlink>
      <a:folHlink>
        <a:srgbClr val="B79BFE"/>
      </a:folHlink>
    </a:clrScheme>
    <a:fontScheme name="Plus Jakarta Sans SemiBold-Plus Jakarta Sans">
      <a:majorFont>
        <a:latin typeface="Plus Jakarta Sans SemiBold"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lus Jakarta Sans"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lgn="l">
          <a:defRPr sz="1100" dirty="0" smtClean="0">
            <a:solidFill>
              <a:schemeClr val="tx2"/>
            </a:solidFill>
          </a:defRPr>
        </a:defPPr>
      </a:lstStyle>
    </a:tx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Pearson_PPT-Template_040325_WIP" id="{AC240F06-801D-0749-91BB-5889A1D603C6}" vid="{BBA2B4B2-575A-CC43-9F80-41BEFE6CE30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Plus Jakarta Sans"/>
        <a:font script="Hebr" typeface="Plus Jakarta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Pearson Purple">
      <a:srgbClr val="0D004D"/>
    </a:custClr>
    <a:custClr name="Amethyst">
      <a:srgbClr val="512EAB"/>
    </a:custClr>
    <a:custClr name="Light Purple">
      <a:srgbClr val="C1BFFF"/>
    </a:custClr>
    <a:custClr name="Fuchsia">
      <a:srgbClr val="DF41CF"/>
    </a:custClr>
    <a:custClr name="Amber">
      <a:srgbClr val="FFCE00"/>
    </a:custClr>
    <a:custClr name="Turquoise">
      <a:srgbClr val="56E2E1"/>
    </a:custClr>
    <a:custClr name="Blank">
      <a:srgbClr val="FFFFFF"/>
    </a:custClr>
    <a:custClr name="Blank">
      <a:srgbClr val="FFFFFF"/>
    </a:custClr>
    <a:custClr name="Blank">
      <a:srgbClr val="FFFFFF"/>
    </a:custClr>
    <a:custClr name="Positive">
      <a:srgbClr val="00C800"/>
    </a:custClr>
    <a:custClr name="Blank">
      <a:srgbClr val="FFFFFF"/>
    </a:custClr>
    <a:custClr name="Blank">
      <a:srgbClr val="FFFFFF"/>
    </a:custClr>
    <a:custClr name="Mist Purple">
      <a:srgbClr val="EDECF6"/>
    </a:custClr>
    <a:custClr name="Fuschia Tint">
      <a:srgbClr val="EFA0E7"/>
    </a:custClr>
    <a:custClr name="Amber Tint">
      <a:srgbClr val="FFE67F"/>
    </a:custClr>
    <a:custClr name="Turquoise Tint">
      <a:srgbClr val="B3F2F1"/>
    </a:custClr>
    <a:custClr name="Blank">
      <a:srgbClr val="FFFFFF"/>
    </a:custClr>
    <a:custClr name="Blank">
      <a:srgbClr val="FFFFFF"/>
    </a:custClr>
    <a:custClr name="Blank">
      <a:srgbClr val="FFFFFF"/>
    </a:custClr>
    <a:custClr name="Negative">
      <a:srgbClr val="FF0000"/>
    </a:custClr>
  </a:custClr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Plus Jakarta Sans"/>
        <a:font script="Hebr" typeface="Plus Jakarta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Plus Jakarta Sans"/>
        <a:font script="Uigh" typeface="Microsoft Uighur"/>
        <a:font script="Geor" typeface="Sylfaen"/>
        <a:font script="Armn" typeface="Plus Jakart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3084427-9b57-472c-beb7-1d1f88af7474">
      <Terms xmlns="http://schemas.microsoft.com/office/infopath/2007/PartnerControls"/>
    </lcf76f155ced4ddcb4097134ff3c332f>
    <TaxCatchAll xmlns="75963756-0d44-45aa-a30b-bcc218220582" xsi:nil="true"/>
    <Approved xmlns="23084427-9b57-472c-beb7-1d1f88af7474" xsi:nil="true"/>
    <Comments xmlns="23084427-9b57-472c-beb7-1d1f88af7474" xsi:nil="true"/>
    <_Flow_SignoffStatus xmlns="23084427-9b57-472c-beb7-1d1f88af7474" xsi:nil="true"/>
    <CIO_x0020_Owner xmlns="23084427-9b57-472c-beb7-1d1f88af7474">
      <UserInfo>
        <DisplayName/>
        <AccountId xsi:nil="true"/>
        <AccountType/>
      </UserInfo>
    </CIO_x0020_Owner>
    <Team_x0020_Description xmlns="23084427-9b57-472c-beb7-1d1f88af7474" xsi:nil="true"/>
    <Permissions xmlns="23084427-9b57-472c-beb7-1d1f88af747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CDF41B7E3835148A0C551F8C93BFABA" ma:contentTypeVersion="26" ma:contentTypeDescription="Create a new document." ma:contentTypeScope="" ma:versionID="baea69a1017af92fb419c6ce046f58b3">
  <xsd:schema xmlns:xsd="http://www.w3.org/2001/XMLSchema" xmlns:xs="http://www.w3.org/2001/XMLSchema" xmlns:p="http://schemas.microsoft.com/office/2006/metadata/properties" xmlns:ns2="23084427-9b57-472c-beb7-1d1f88af7474" xmlns:ns3="75963756-0d44-45aa-a30b-bcc218220582" targetNamespace="http://schemas.microsoft.com/office/2006/metadata/properties" ma:root="true" ma:fieldsID="6006edc41818f139cf1c333003d9e4df" ns2:_="" ns3:_="">
    <xsd:import namespace="23084427-9b57-472c-beb7-1d1f88af7474"/>
    <xsd:import namespace="75963756-0d44-45aa-a30b-bcc21822058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_Flow_SignoffStatu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OCR" minOccurs="0"/>
                <xsd:element ref="ns2:MediaLengthInSeconds" minOccurs="0"/>
                <xsd:element ref="ns2:Comments" minOccurs="0"/>
                <xsd:element ref="ns2:Permissions" minOccurs="0"/>
                <xsd:element ref="ns2:Team_x0020_Description" minOccurs="0"/>
                <xsd:element ref="ns2:CIO_x0020_Owner" minOccurs="0"/>
                <xsd:element ref="ns2:lcf76f155ced4ddcb4097134ff3c332f" minOccurs="0"/>
                <xsd:element ref="ns3:TaxCatchAll" minOccurs="0"/>
                <xsd:element ref="ns2:MediaServiceLocation" minOccurs="0"/>
                <xsd:element ref="ns2:Approved" minOccurs="0"/>
                <xsd:element ref="ns2:MediaServiceSearchPropertie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84427-9b57-472c-beb7-1d1f88af74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Flow_SignoffStatus" ma:index="12" nillable="true" ma:displayName="Sign-off status" ma:internalName="Sign_x002d_off_x0020_status">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Comments" ma:index="21" nillable="true" ma:displayName="Owner" ma:format="Dropdown" ma:internalName="Comments">
      <xsd:simpleType>
        <xsd:restriction base="dms:Text">
          <xsd:maxLength value="255"/>
        </xsd:restriction>
      </xsd:simpleType>
    </xsd:element>
    <xsd:element name="Permissions" ma:index="22" nillable="true" ma:displayName="Permissions" ma:format="Dropdown" ma:internalName="Permissions">
      <xsd:simpleType>
        <xsd:restriction base="dms:Text">
          <xsd:maxLength value="255"/>
        </xsd:restriction>
      </xsd:simpleType>
    </xsd:element>
    <xsd:element name="Team_x0020_Description" ma:index="23" nillable="true" ma:displayName="Folder Description" ma:internalName="Team_x0020_Description">
      <xsd:simpleType>
        <xsd:restriction base="dms:Text">
          <xsd:maxLength value="255"/>
        </xsd:restriction>
      </xsd:simpleType>
    </xsd:element>
    <xsd:element name="CIO_x0020_Owner" ma:index="24" nillable="true" ma:displayName="CIO Owner" ma:indexed="true" ma:list="UserInfo" ma:SharePointGroup="0" ma:internalName="CIO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Location" ma:index="28" nillable="true" ma:displayName="Location" ma:internalName="MediaServiceLocation" ma:readOnly="true">
      <xsd:simpleType>
        <xsd:restriction base="dms:Text"/>
      </xsd:simpleType>
    </xsd:element>
    <xsd:element name="Approved" ma:index="29" nillable="true" ma:displayName="Approved" ma:format="Dropdown" ma:internalName="Approved">
      <xsd:simpleType>
        <xsd:restriction base="dms:Text">
          <xsd:maxLength value="255"/>
        </xsd:restriction>
      </xsd:simpleType>
    </xsd:element>
    <xsd:element name="MediaServiceSearchProperties" ma:index="30" nillable="true" ma:displayName="MediaServiceSearchProperties" ma:hidden="true" ma:internalName="MediaServiceSearchPropertie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963756-0d44-45aa-a30b-bcc21822058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7" nillable="true" ma:displayName="Taxonomy Catch All Column" ma:hidden="true" ma:list="{c19849c6-6e62-4c28-b7dc-896d8df6a8d9}" ma:internalName="TaxCatchAll" ma:showField="CatchAllData" ma:web="75963756-0d44-45aa-a30b-bcc21822058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567F57-78B4-46F6-80D2-A007D6BF718A}">
  <ds:schemaRefs>
    <ds:schemaRef ds:uri="http://schemas.microsoft.com/sharepoint/v3/contenttype/forms"/>
  </ds:schemaRefs>
</ds:datastoreItem>
</file>

<file path=customXml/itemProps2.xml><?xml version="1.0" encoding="utf-8"?>
<ds:datastoreItem xmlns:ds="http://schemas.openxmlformats.org/officeDocument/2006/customXml" ds:itemID="{CB632359-E01D-454D-81AF-DC4F0EFDEC38}">
  <ds:schemaRefs>
    <ds:schemaRef ds:uri="http://purl.org/dc/elements/1.1/"/>
    <ds:schemaRef ds:uri="23084427-9b57-472c-beb7-1d1f88af7474"/>
    <ds:schemaRef ds:uri="http://schemas.microsoft.com/office/2006/documentManagement/types"/>
    <ds:schemaRef ds:uri="http://purl.org/dc/dcmitype/"/>
    <ds:schemaRef ds:uri="75963756-0d44-45aa-a30b-bcc218220582"/>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F8A8A13-D408-489D-B84D-AED37C84CAD9}">
  <ds:schemaRefs>
    <ds:schemaRef ds:uri="23084427-9b57-472c-beb7-1d1f88af7474"/>
    <ds:schemaRef ds:uri="75963756-0d44-45aa-a30b-bcc2182205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cc434d7-97d0-47d3-b5c5-14fe0e33e34b}" enabled="0" method="" siteId="{8cc434d7-97d0-47d3-b5c5-14fe0e33e34b}" removed="1"/>
</clbl:labelList>
</file>

<file path=docProps/app.xml><?xml version="1.0" encoding="utf-8"?>
<Properties xmlns="http://schemas.openxmlformats.org/officeDocument/2006/extended-properties" xmlns:vt="http://schemas.openxmlformats.org/officeDocument/2006/docPropsVTypes">
  <Template>Pearson_PPT-Template</Template>
  <TotalTime>14376</TotalTime>
  <Words>1075</Words>
  <Application>Microsoft Office PowerPoint</Application>
  <PresentationFormat>Widescreen</PresentationFormat>
  <Paragraphs>170</Paragraphs>
  <Slides>20</Slides>
  <Notes>13</Notes>
  <HiddenSlides>3</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20</vt:i4>
      </vt:variant>
    </vt:vector>
  </HeadingPairs>
  <TitlesOfParts>
    <vt:vector size="31" baseType="lpstr">
      <vt:lpstr>Plus Jakarta Sans SemiBold</vt:lpstr>
      <vt:lpstr>Arial</vt:lpstr>
      <vt:lpstr>Wingdings</vt:lpstr>
      <vt:lpstr>Aptos</vt:lpstr>
      <vt:lpstr>Plus Jakarta Sans</vt:lpstr>
      <vt:lpstr>Plus Jakarta Sans Medium</vt:lpstr>
      <vt:lpstr>Plus Jakarta Sans ExtraLight</vt:lpstr>
      <vt:lpstr>Pearson Theme</vt:lpstr>
      <vt:lpstr>1_Pearson Theme</vt:lpstr>
      <vt:lpstr>2_Pearson Theme</vt:lpstr>
      <vt:lpstr>3_Pearson Theme</vt:lpstr>
      <vt:lpstr>Lesson 4: Using Copilot in PowerPoint and Beyond</vt:lpstr>
      <vt:lpstr>PowerPoint Presentation</vt:lpstr>
      <vt:lpstr>Pearson’s  Copilot Training</vt:lpstr>
      <vt:lpstr>Phase 2 – Application Training</vt:lpstr>
      <vt:lpstr>Badges</vt:lpstr>
      <vt:lpstr>Outline</vt:lpstr>
      <vt:lpstr>Copilot in PowerPoint</vt:lpstr>
      <vt:lpstr>Content Generation</vt:lpstr>
      <vt:lpstr>Design Assistance</vt:lpstr>
      <vt:lpstr>Data Visualization</vt:lpstr>
      <vt:lpstr>Real-Time Editing Support</vt:lpstr>
      <vt:lpstr>Presentation Coaching</vt:lpstr>
      <vt:lpstr>What Copilot in PowerPoint Can and Can’t Do</vt:lpstr>
      <vt:lpstr>Copilot Analyst and Researcher</vt:lpstr>
      <vt:lpstr>Copilot Analyst</vt:lpstr>
      <vt:lpstr>Copilot Researcher</vt:lpstr>
      <vt:lpstr>Claiming Your Badges</vt:lpstr>
      <vt:lpstr>Badges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Griffin</dc:creator>
  <cp:lastModifiedBy>Khalaf Haddad</cp:lastModifiedBy>
  <cp:revision>395</cp:revision>
  <dcterms:created xsi:type="dcterms:W3CDTF">2025-06-03T12:15:21Z</dcterms:created>
  <dcterms:modified xsi:type="dcterms:W3CDTF">2025-09-02T01:02:40Z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0x0101004CDF41B7E3835148A0C551F8C93BFABA</vt:lpwstr>
  </property>
  <property fmtid="{D5CDD505-2E9C-101B-9397-08002B2CF9AE}" pid="3" name="MediaServiceImageTags">
    <vt:lpwstr/>
  </property>
</Properties>
</file>